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827" r:id="rId3"/>
    <p:sldId id="841" r:id="rId5"/>
    <p:sldId id="831" r:id="rId6"/>
    <p:sldId id="789" r:id="rId7"/>
    <p:sldId id="785" r:id="rId8"/>
    <p:sldId id="784" r:id="rId9"/>
    <p:sldId id="829" r:id="rId10"/>
    <p:sldId id="842" r:id="rId11"/>
  </p:sldIdLst>
  <p:sldSz cx="9144000" cy="51435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DDDDDD"/>
    <a:srgbClr val="17A6BE"/>
    <a:srgbClr val="F2F0F0"/>
    <a:srgbClr val="B2B2B2"/>
    <a:srgbClr val="979797"/>
    <a:srgbClr val="8E8E8E"/>
    <a:srgbClr val="808080"/>
    <a:srgbClr val="5F5F5F"/>
    <a:srgbClr val="3393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214"/>
    <p:restoredTop sz="91579"/>
  </p:normalViewPr>
  <p:slideViewPr>
    <p:cSldViewPr showGuides="1">
      <p:cViewPr>
        <p:scale>
          <a:sx n="87" d="100"/>
          <a:sy n="87" d="100"/>
        </p:scale>
        <p:origin x="-1522" y="-389"/>
      </p:cViewPr>
      <p:guideLst>
        <p:guide orient="horz" pos="1620"/>
        <p:guide pos="2880"/>
      </p:guideLst>
    </p:cSldViewPr>
  </p:slideViewPr>
  <p:notesTextViewPr>
    <p:cViewPr>
      <p:scale>
        <a:sx n="25" d="100"/>
        <a:sy n="25" d="100"/>
      </p:scale>
      <p:origin x="0" y="0"/>
    </p:cViewPr>
  </p:notesTextViewPr>
  <p:sorterViewPr>
    <p:cViewPr>
      <p:scale>
        <a:sx n="100" d="100"/>
        <a:sy n="100" d="100"/>
      </p:scale>
      <p:origin x="0" y="0"/>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fontAlgn="auto"/>
            <a:fld id="{AFD96D07-341D-4D88-BBFE-B431BFA04196}" type="datetimeFigureOut">
              <a:rPr lang="zh-CN" altLang="en-US" strike="noStrike" noProof="1" smtClean="0">
                <a:latin typeface="+mn-lt"/>
                <a:ea typeface="+mn-ea"/>
                <a:cs typeface="+mn-cs"/>
              </a:rPr>
            </a:fld>
            <a:endParaRPr lang="zh-CN" altLang="en-US" strike="noStrike" noProof="1"/>
          </a:p>
        </p:txBody>
      </p:sp>
      <p:sp>
        <p:nvSpPr>
          <p:cNvPr id="12292" name="幻灯片图像占位符 3"/>
          <p:cNvSpPr>
            <a:spLocks noGrp="1" noRot="1" noChangeAspect="1"/>
          </p:cNvSpPr>
          <p:nvPr>
            <p:ph type="sldImg"/>
          </p:nvPr>
        </p:nvSpPr>
        <p:spPr>
          <a:xfrm>
            <a:off x="381000" y="685800"/>
            <a:ext cx="6096000" cy="3429000"/>
          </a:xfrm>
          <a:prstGeom prst="rect">
            <a:avLst/>
          </a:prstGeom>
          <a:noFill/>
          <a:ln w="12700" cap="flat" cmpd="sng">
            <a:solidFill>
              <a:srgbClr val="000000"/>
            </a:solidFill>
            <a:prstDash val="solid"/>
            <a:round/>
            <a:headEnd type="none" w="med" len="med"/>
            <a:tailEnd type="none" w="med" len="med"/>
          </a:ln>
        </p:spPr>
      </p:sp>
      <p:sp>
        <p:nvSpPr>
          <p:cNvPr id="12293" name="备注占位符 4"/>
          <p:cNvSpPr>
            <a:spLocks noGrp="1"/>
          </p:cNvSpPr>
          <p:nvPr>
            <p:ph type="body" sz="quarter"/>
          </p:nvPr>
        </p:nvSpPr>
        <p:spPr>
          <a:xfrm>
            <a:off x="685800" y="4343400"/>
            <a:ext cx="5486400" cy="411480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fontAlgn="auto"/>
            <a:fld id="{AB2A0F9D-3357-4A94-85C8-3B842B870DC6}"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nchorCtr="0"/>
          <a:p>
            <a:pPr lvl="0"/>
            <a:endParaRPr lang="zh-CN" altLang="en-US" dirty="0"/>
          </a:p>
        </p:txBody>
      </p:sp>
      <p:sp>
        <p:nvSpPr>
          <p:cNvPr id="14339"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lgn="r"/>
            <a:fld id="{9A0DB2DC-4C9A-4742-B13C-FB6460FD3503}" type="slidenum">
              <a:rPr lang="zh-CN" altLang="en-US" sz="1200">
                <a:solidFill>
                  <a:srgbClr val="000000"/>
                </a:solidFill>
              </a:rPr>
            </a:fld>
            <a:endParaRPr lang="zh-CN" altLang="en-US"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p:cNvSpPr>
          <p:nvPr>
            <p:ph type="sldImg"/>
          </p:nvPr>
        </p:nvSpPr>
        <p:spPr/>
      </p:sp>
      <p:sp>
        <p:nvSpPr>
          <p:cNvPr id="17410" name="备注占位符 2"/>
          <p:cNvSpPr>
            <a:spLocks noGrp="1"/>
          </p:cNvSpPr>
          <p:nvPr>
            <p:ph type="body"/>
          </p:nvPr>
        </p:nvSpPr>
        <p:spPr/>
        <p:txBody>
          <a:bodyPr lIns="91440" tIns="45720" rIns="91440" bIns="45720" anchor="t" anchorCtr="0"/>
          <a:p>
            <a:pPr lvl="0"/>
            <a:endParaRPr lang="zh-CN" altLang="en-US" dirty="0"/>
          </a:p>
        </p:txBody>
      </p:sp>
      <p:sp>
        <p:nvSpPr>
          <p:cNvPr id="17411"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lgn="r"/>
            <a:fld id="{9A0DB2DC-4C9A-4742-B13C-FB6460FD3503}" type="slidenum">
              <a:rPr lang="zh-CN" altLang="en-US" sz="1200">
                <a:solidFill>
                  <a:srgbClr val="000000"/>
                </a:solidFill>
              </a:rPr>
            </a:fld>
            <a:endParaRPr lang="zh-CN" altLang="en-US" sz="120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p:sp>
      <p:sp>
        <p:nvSpPr>
          <p:cNvPr id="19458" name="备注占位符 2"/>
          <p:cNvSpPr>
            <a:spLocks noGrp="1"/>
          </p:cNvSpPr>
          <p:nvPr>
            <p:ph type="body"/>
          </p:nvPr>
        </p:nvSpPr>
        <p:spPr/>
        <p:txBody>
          <a:bodyPr lIns="91440" tIns="45720" rIns="91440" bIns="45720" anchor="t" anchorCtr="0"/>
          <a:p>
            <a:pPr lvl="0"/>
            <a:endParaRPr lang="zh-CN" altLang="en-US" dirty="0"/>
          </a:p>
        </p:txBody>
      </p:sp>
      <p:sp>
        <p:nvSpPr>
          <p:cNvPr id="19459"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lgn="r"/>
            <a:fld id="{9A0DB2DC-4C9A-4742-B13C-FB6460FD3503}" type="slidenum">
              <a:rPr lang="zh-CN" altLang="en-US" sz="1200">
                <a:solidFill>
                  <a:srgbClr val="000000"/>
                </a:solidFill>
              </a:rPr>
            </a:fld>
            <a:endParaRPr lang="zh-CN" altLang="en-US" sz="120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p:cNvSpPr>
          <p:nvPr>
            <p:ph type="sldImg"/>
          </p:nvPr>
        </p:nvSpPr>
        <p:spPr/>
      </p:sp>
      <p:sp>
        <p:nvSpPr>
          <p:cNvPr id="21506" name="备注占位符 2"/>
          <p:cNvSpPr>
            <a:spLocks noGrp="1"/>
          </p:cNvSpPr>
          <p:nvPr>
            <p:ph type="body"/>
          </p:nvPr>
        </p:nvSpPr>
        <p:spPr/>
        <p:txBody>
          <a:bodyPr lIns="91440" tIns="45720" rIns="91440" bIns="45720" anchor="t" anchorCtr="0"/>
          <a:p>
            <a:pPr lvl="0"/>
            <a:endParaRPr lang="zh-CN" altLang="en-US" dirty="0"/>
          </a:p>
        </p:txBody>
      </p:sp>
      <p:sp>
        <p:nvSpPr>
          <p:cNvPr id="21507"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lgn="r"/>
            <a:fld id="{9A0DB2DC-4C9A-4742-B13C-FB6460FD3503}" type="slidenum">
              <a:rPr lang="zh-CN" altLang="en-US" sz="1200">
                <a:solidFill>
                  <a:srgbClr val="000000"/>
                </a:solidFill>
              </a:rPr>
            </a:fld>
            <a:endParaRPr lang="zh-CN" altLang="en-US" sz="120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幻灯片图像占位符 1"/>
          <p:cNvSpPr>
            <a:spLocks noGrp="1" noRot="1" noChangeAspect="1"/>
          </p:cNvSpPr>
          <p:nvPr>
            <p:ph type="sldImg"/>
          </p:nvPr>
        </p:nvSpPr>
        <p:spPr/>
      </p:sp>
      <p:sp>
        <p:nvSpPr>
          <p:cNvPr id="23554" name="备注占位符 2"/>
          <p:cNvSpPr>
            <a:spLocks noGrp="1"/>
          </p:cNvSpPr>
          <p:nvPr>
            <p:ph type="body"/>
          </p:nvPr>
        </p:nvSpPr>
        <p:spPr/>
        <p:txBody>
          <a:bodyPr lIns="91440" tIns="45720" rIns="91440" bIns="45720" anchor="t" anchorCtr="0"/>
          <a:p>
            <a:pPr lvl="0"/>
            <a:endParaRPr lang="zh-CN" altLang="en-US" dirty="0"/>
          </a:p>
        </p:txBody>
      </p:sp>
      <p:sp>
        <p:nvSpPr>
          <p:cNvPr id="23555"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lgn="r"/>
            <a:fld id="{9A0DB2DC-4C9A-4742-B13C-FB6460FD3503}" type="slidenum">
              <a:rPr lang="zh-CN" altLang="en-US" sz="1200">
                <a:solidFill>
                  <a:srgbClr val="000000"/>
                </a:solidFill>
              </a:rPr>
            </a:fld>
            <a:endParaRPr lang="zh-CN" altLang="en-US" sz="120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noChangeAspect="1"/>
          </p:cNvSpPr>
          <p:nvPr>
            <p:ph type="sldImg"/>
          </p:nvPr>
        </p:nvSpPr>
        <p:spPr/>
      </p:sp>
      <p:sp>
        <p:nvSpPr>
          <p:cNvPr id="25602" name="备注占位符 2"/>
          <p:cNvSpPr>
            <a:spLocks noGrp="1"/>
          </p:cNvSpPr>
          <p:nvPr>
            <p:ph type="body"/>
          </p:nvPr>
        </p:nvSpPr>
        <p:spPr/>
        <p:txBody>
          <a:bodyPr lIns="91440" tIns="45720" rIns="91440" bIns="45720" anchor="t" anchorCtr="0"/>
          <a:p>
            <a:pPr lvl="0"/>
            <a:endParaRPr lang="zh-CN" altLang="en-US" dirty="0"/>
          </a:p>
        </p:txBody>
      </p:sp>
      <p:sp>
        <p:nvSpPr>
          <p:cNvPr id="25603"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lgn="r"/>
            <a:fld id="{9A0DB2DC-4C9A-4742-B13C-FB6460FD3503}" type="slidenum">
              <a:rPr lang="zh-CN" altLang="en-US" sz="1200">
                <a:solidFill>
                  <a:srgbClr val="000000"/>
                </a:solidFill>
              </a:rPr>
            </a:fld>
            <a:endParaRPr lang="zh-CN" altLang="en-US"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4767263"/>
            <a:ext cx="2133600" cy="274638"/>
          </a:xfrm>
          <a:prstGeom prst="rect">
            <a:avLst/>
          </a:prstGeom>
        </p:spPr>
        <p:txBody>
          <a:bodyPr/>
          <a:lstStyle/>
          <a:p>
            <a:pPr fontAlgn="auto"/>
            <a:fld id="{B44CCEC7-3A54-47D1-BB25-17A0FDA63797}"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3124200" y="4767263"/>
            <a:ext cx="2895600" cy="274638"/>
          </a:xfrm>
          <a:prstGeom prst="rect">
            <a:avLst/>
          </a:prstGeom>
        </p:spPr>
        <p:txBody>
          <a:bodyPr/>
          <a:lstStyle/>
          <a:p>
            <a:pPr fontAlgn="auto"/>
            <a:endParaRPr lang="zh-CN" altLang="en-US" strike="noStrike" noProof="1"/>
          </a:p>
        </p:txBody>
      </p:sp>
      <p:sp>
        <p:nvSpPr>
          <p:cNvPr id="6" name="灯片编号占位符 5"/>
          <p:cNvSpPr>
            <a:spLocks noGrp="1"/>
          </p:cNvSpPr>
          <p:nvPr>
            <p:ph type="sldNum" sz="quarter" idx="12"/>
          </p:nvPr>
        </p:nvSpPr>
        <p:spPr>
          <a:xfrm>
            <a:off x="6553200" y="4767263"/>
            <a:ext cx="2133600" cy="274638"/>
          </a:xfrm>
          <a:prstGeom prst="rect">
            <a:avLst/>
          </a:prstGeom>
        </p:spPr>
        <p:txBody>
          <a:bodyPr/>
          <a:lstStyle/>
          <a:p>
            <a:pPr fontAlgn="auto"/>
            <a:fld id="{65495661-81B6-46E9-A91E-889569155CC2}"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4767263"/>
            <a:ext cx="2133600" cy="274638"/>
          </a:xfrm>
          <a:prstGeom prst="rect">
            <a:avLst/>
          </a:prstGeom>
        </p:spPr>
        <p:txBody>
          <a:bodyPr/>
          <a:lstStyle/>
          <a:p>
            <a:pPr fontAlgn="auto"/>
            <a:fld id="{B44CCEC7-3A54-47D1-BB25-17A0FDA63797}"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3124200" y="4767263"/>
            <a:ext cx="2895600" cy="274638"/>
          </a:xfrm>
          <a:prstGeom prst="rect">
            <a:avLst/>
          </a:prstGeom>
        </p:spPr>
        <p:txBody>
          <a:bodyPr/>
          <a:lstStyle/>
          <a:p>
            <a:pPr fontAlgn="auto"/>
            <a:endParaRPr lang="zh-CN" altLang="en-US" strike="noStrike" noProof="1"/>
          </a:p>
        </p:txBody>
      </p:sp>
      <p:sp>
        <p:nvSpPr>
          <p:cNvPr id="6" name="灯片编号占位符 5"/>
          <p:cNvSpPr>
            <a:spLocks noGrp="1"/>
          </p:cNvSpPr>
          <p:nvPr>
            <p:ph type="sldNum" sz="quarter" idx="12"/>
          </p:nvPr>
        </p:nvSpPr>
        <p:spPr>
          <a:xfrm>
            <a:off x="6553200" y="4767263"/>
            <a:ext cx="2133600" cy="274638"/>
          </a:xfrm>
          <a:prstGeom prst="rect">
            <a:avLst/>
          </a:prstGeom>
        </p:spPr>
        <p:txBody>
          <a:bodyPr/>
          <a:lstStyle/>
          <a:p>
            <a:pPr fontAlgn="auto"/>
            <a:fld id="{65495661-81B6-46E9-A91E-889569155CC2}"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6190" y="1597981"/>
            <a:ext cx="7771622" cy="1101638"/>
          </a:xfrm>
          <a:prstGeom prst="rect">
            <a:avLst/>
          </a:prstGeom>
        </p:spPr>
        <p:txBody>
          <a:body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0964" y="2914499"/>
            <a:ext cx="6402072" cy="1315005"/>
          </a:xfrm>
          <a:prstGeom prst="rect">
            <a:avLst/>
          </a:prstGeom>
        </p:spPr>
        <p:txBody>
          <a:bodyPr/>
          <a:lstStyle>
            <a:lvl1pPr marL="0" indent="0" algn="ctr">
              <a:buNone/>
              <a:defRPr>
                <a:solidFill>
                  <a:schemeClr val="tx1">
                    <a:tint val="75000"/>
                  </a:schemeClr>
                </a:solidFill>
              </a:defRPr>
            </a:lvl1pPr>
            <a:lvl2pPr marL="407670" indent="0" algn="ctr">
              <a:buNone/>
              <a:defRPr>
                <a:solidFill>
                  <a:schemeClr val="tx1">
                    <a:tint val="75000"/>
                  </a:schemeClr>
                </a:solidFill>
              </a:defRPr>
            </a:lvl2pPr>
            <a:lvl3pPr marL="814705" indent="0" algn="ctr">
              <a:buNone/>
              <a:defRPr>
                <a:solidFill>
                  <a:schemeClr val="tx1">
                    <a:tint val="75000"/>
                  </a:schemeClr>
                </a:solidFill>
              </a:defRPr>
            </a:lvl3pPr>
            <a:lvl4pPr marL="1222375" indent="0" algn="ctr">
              <a:buNone/>
              <a:defRPr>
                <a:solidFill>
                  <a:schemeClr val="tx1">
                    <a:tint val="75000"/>
                  </a:schemeClr>
                </a:solidFill>
              </a:defRPr>
            </a:lvl4pPr>
            <a:lvl5pPr marL="1629410" indent="0" algn="ctr">
              <a:buNone/>
              <a:defRPr>
                <a:solidFill>
                  <a:schemeClr val="tx1">
                    <a:tint val="75000"/>
                  </a:schemeClr>
                </a:solidFill>
              </a:defRPr>
            </a:lvl5pPr>
            <a:lvl6pPr marL="2037080" indent="0" algn="ctr">
              <a:buNone/>
              <a:defRPr>
                <a:solidFill>
                  <a:schemeClr val="tx1">
                    <a:tint val="75000"/>
                  </a:schemeClr>
                </a:solidFill>
              </a:defRPr>
            </a:lvl6pPr>
            <a:lvl7pPr marL="2444750" indent="0" algn="ctr">
              <a:buNone/>
              <a:defRPr>
                <a:solidFill>
                  <a:schemeClr val="tx1">
                    <a:tint val="75000"/>
                  </a:schemeClr>
                </a:solidFill>
              </a:defRPr>
            </a:lvl7pPr>
            <a:lvl8pPr marL="2851785" indent="0" algn="ctr">
              <a:buNone/>
              <a:defRPr>
                <a:solidFill>
                  <a:schemeClr val="tx1">
                    <a:tint val="75000"/>
                  </a:schemeClr>
                </a:solidFill>
              </a:defRPr>
            </a:lvl8pPr>
            <a:lvl9pPr marL="3259455" indent="0" algn="ctr">
              <a:buNone/>
              <a:defRPr>
                <a:solidFill>
                  <a:schemeClr val="tx1">
                    <a:tint val="75000"/>
                  </a:schemeClr>
                </a:solidFill>
              </a:defRPr>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457200" y="4767263"/>
            <a:ext cx="2133600" cy="274638"/>
          </a:xfrm>
          <a:prstGeom prst="rect">
            <a:avLst/>
          </a:prstGeom>
        </p:spPr>
        <p:txBody>
          <a:bodyPr/>
          <a:lstStyle>
            <a:lvl1pPr defTabSz="914400" eaLnBrk="0" fontAlgn="base" hangingPunct="0">
              <a:spcBef>
                <a:spcPct val="0"/>
              </a:spcBef>
              <a:spcAft>
                <a:spcPct val="0"/>
              </a:spcAft>
              <a:defRPr b="1">
                <a:latin typeface="Lucida Sans Unicode" panose="020B0602030504020204" pitchFamily="34" charset="0"/>
                <a:ea typeface="Gulim" pitchFamily="34" charset="-127"/>
              </a:defRPr>
            </a:lvl1pPr>
          </a:lstStyle>
          <a:p>
            <a:pPr fontAlgn="base">
              <a:defRPr/>
            </a:pPr>
            <a:fld id="{E1ABCF1D-31BB-4B4C-B0C4-A72192A8EC54}" type="datetimeFigureOut">
              <a:rPr lang="zh-CN" altLang="en-US" strike="noStrike" noProof="1">
                <a:latin typeface="Lucida Sans Unicode" panose="020B0602030504020204" pitchFamily="34" charset="0"/>
                <a:ea typeface="Gulim" pitchFamily="34" charset="-127"/>
                <a:cs typeface="+mn-cs"/>
              </a:rPr>
            </a:fld>
            <a:endParaRPr lang="zh-CN" altLang="en-US" strike="noStrike" noProof="1"/>
          </a:p>
        </p:txBody>
      </p:sp>
      <p:sp>
        <p:nvSpPr>
          <p:cNvPr id="5" name="页脚占位符 4"/>
          <p:cNvSpPr>
            <a:spLocks noGrp="1"/>
          </p:cNvSpPr>
          <p:nvPr>
            <p:ph type="ftr" sz="quarter" idx="11"/>
          </p:nvPr>
        </p:nvSpPr>
        <p:spPr>
          <a:xfrm>
            <a:off x="3124200" y="4767263"/>
            <a:ext cx="2895600" cy="274638"/>
          </a:xfrm>
          <a:prstGeom prst="rect">
            <a:avLst/>
          </a:prstGeom>
        </p:spPr>
        <p:txBody>
          <a:bodyPr/>
          <a:lstStyle>
            <a:lvl1pPr defTabSz="914400" eaLnBrk="0" fontAlgn="base" hangingPunct="0">
              <a:spcBef>
                <a:spcPct val="0"/>
              </a:spcBef>
              <a:spcAft>
                <a:spcPct val="0"/>
              </a:spcAft>
              <a:defRPr b="1">
                <a:latin typeface="Lucida Sans Unicode" panose="020B0602030504020204" pitchFamily="34" charset="0"/>
                <a:ea typeface="Gulim" pitchFamily="34" charset="-127"/>
              </a:defRPr>
            </a:lvl1pPr>
          </a:lstStyle>
          <a:p>
            <a:pPr fontAlgn="base">
              <a:defRPr/>
            </a:pPr>
            <a:endParaRPr lang="zh-CN" altLang="en-US" strike="noStrike" noProof="1"/>
          </a:p>
        </p:txBody>
      </p:sp>
      <p:sp>
        <p:nvSpPr>
          <p:cNvPr id="6" name="灯片编号占位符 5"/>
          <p:cNvSpPr>
            <a:spLocks noGrp="1"/>
          </p:cNvSpPr>
          <p:nvPr>
            <p:ph type="sldNum" sz="quarter" idx="12"/>
          </p:nvPr>
        </p:nvSpPr>
        <p:spPr>
          <a:xfrm>
            <a:off x="6553200" y="4767263"/>
            <a:ext cx="2133600" cy="274638"/>
          </a:xfrm>
          <a:prstGeom prst="rect">
            <a:avLst/>
          </a:prstGeom>
        </p:spPr>
        <p:txBody>
          <a:bodyPr/>
          <a:lstStyle>
            <a:lvl1pPr defTabSz="914400" eaLnBrk="0" fontAlgn="base" hangingPunct="0">
              <a:spcBef>
                <a:spcPct val="0"/>
              </a:spcBef>
              <a:spcAft>
                <a:spcPct val="0"/>
              </a:spcAft>
              <a:defRPr b="1">
                <a:latin typeface="Lucida Sans Unicode" panose="020B0602030504020204" pitchFamily="34" charset="0"/>
                <a:ea typeface="Gulim" pitchFamily="34" charset="-127"/>
              </a:defRPr>
            </a:lvl1pPr>
          </a:lstStyle>
          <a:p>
            <a:pPr fontAlgn="base">
              <a:defRPr/>
            </a:pPr>
            <a:fld id="{674E5513-1C72-42E2-BDDB-BC463F88A2E9}" type="slidenum">
              <a:rPr lang="zh-CN" altLang="en-US" strike="noStrike" noProof="1">
                <a:latin typeface="Lucida Sans Unicode" panose="020B0602030504020204" pitchFamily="34" charset="0"/>
                <a:ea typeface="Gulim" pitchFamily="34" charset="-127"/>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a:xfrm>
            <a:off x="457200" y="4767263"/>
            <a:ext cx="2133600" cy="274638"/>
          </a:xfrm>
          <a:prstGeom prst="rect">
            <a:avLst/>
          </a:prstGeom>
        </p:spPr>
        <p:txBody>
          <a:bodyPr/>
          <a:lstStyle/>
          <a:p>
            <a:pPr fontAlgn="auto"/>
            <a:fld id="{B44CCEC7-3A54-47D1-BB25-17A0FDA63797}"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3124200" y="4767263"/>
            <a:ext cx="2895600" cy="274638"/>
          </a:xfrm>
          <a:prstGeom prst="rect">
            <a:avLst/>
          </a:prstGeom>
        </p:spPr>
        <p:txBody>
          <a:bodyPr/>
          <a:lstStyle/>
          <a:p>
            <a:pPr fontAlgn="auto"/>
            <a:endParaRPr lang="zh-CN" altLang="en-US" strike="noStrike" noProof="1"/>
          </a:p>
        </p:txBody>
      </p:sp>
      <p:sp>
        <p:nvSpPr>
          <p:cNvPr id="6" name="灯片编号占位符 5"/>
          <p:cNvSpPr>
            <a:spLocks noGrp="1"/>
          </p:cNvSpPr>
          <p:nvPr>
            <p:ph type="sldNum" sz="quarter" idx="12"/>
          </p:nvPr>
        </p:nvSpPr>
        <p:spPr>
          <a:xfrm>
            <a:off x="6553200" y="4767263"/>
            <a:ext cx="2133600" cy="274638"/>
          </a:xfrm>
          <a:prstGeom prst="rect">
            <a:avLst/>
          </a:prstGeom>
        </p:spPr>
        <p:txBody>
          <a:bodyPr/>
          <a:lstStyle/>
          <a:p>
            <a:pPr fontAlgn="auto"/>
            <a:fld id="{65495661-81B6-46E9-A91E-889569155CC2}"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457200" y="4767263"/>
            <a:ext cx="2133600" cy="274638"/>
          </a:xfrm>
          <a:prstGeom prst="rect">
            <a:avLst/>
          </a:prstGeom>
        </p:spPr>
        <p:txBody>
          <a:bodyPr/>
          <a:lstStyle/>
          <a:p>
            <a:pPr fontAlgn="auto"/>
            <a:fld id="{B44CCEC7-3A54-47D1-BB25-17A0FDA63797}"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a:xfrm>
            <a:off x="3124200" y="4767263"/>
            <a:ext cx="2895600" cy="274638"/>
          </a:xfrm>
          <a:prstGeom prst="rect">
            <a:avLst/>
          </a:prstGeom>
        </p:spPr>
        <p:txBody>
          <a:bodyPr/>
          <a:lstStyle/>
          <a:p>
            <a:pPr fontAlgn="auto"/>
            <a:endParaRPr lang="zh-CN" altLang="en-US" strike="noStrike" noProof="1"/>
          </a:p>
        </p:txBody>
      </p:sp>
      <p:sp>
        <p:nvSpPr>
          <p:cNvPr id="7" name="灯片编号占位符 6"/>
          <p:cNvSpPr>
            <a:spLocks noGrp="1"/>
          </p:cNvSpPr>
          <p:nvPr>
            <p:ph type="sldNum" sz="quarter" idx="12"/>
          </p:nvPr>
        </p:nvSpPr>
        <p:spPr>
          <a:xfrm>
            <a:off x="6553200" y="4767263"/>
            <a:ext cx="2133600" cy="274638"/>
          </a:xfrm>
          <a:prstGeom prst="rect">
            <a:avLst/>
          </a:prstGeom>
        </p:spPr>
        <p:txBody>
          <a:bodyPr/>
          <a:lstStyle/>
          <a:p>
            <a:pPr fontAlgn="auto"/>
            <a:fld id="{65495661-81B6-46E9-A91E-889569155CC2}"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457200" y="4767263"/>
            <a:ext cx="2133600" cy="274638"/>
          </a:xfrm>
          <a:prstGeom prst="rect">
            <a:avLst/>
          </a:prstGeom>
        </p:spPr>
        <p:txBody>
          <a:bodyPr/>
          <a:lstStyle/>
          <a:p>
            <a:pPr fontAlgn="auto"/>
            <a:fld id="{B44CCEC7-3A54-47D1-BB25-17A0FDA63797}"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a:xfrm>
            <a:off x="3124200" y="4767263"/>
            <a:ext cx="2895600" cy="274638"/>
          </a:xfrm>
          <a:prstGeom prst="rect">
            <a:avLst/>
          </a:prstGeom>
        </p:spPr>
        <p:txBody>
          <a:bodyPr/>
          <a:lstStyle/>
          <a:p>
            <a:pPr fontAlgn="auto"/>
            <a:endParaRPr lang="zh-CN" altLang="en-US" strike="noStrike" noProof="1"/>
          </a:p>
        </p:txBody>
      </p:sp>
      <p:sp>
        <p:nvSpPr>
          <p:cNvPr id="9" name="灯片编号占位符 8"/>
          <p:cNvSpPr>
            <a:spLocks noGrp="1"/>
          </p:cNvSpPr>
          <p:nvPr>
            <p:ph type="sldNum" sz="quarter" idx="12"/>
          </p:nvPr>
        </p:nvSpPr>
        <p:spPr>
          <a:xfrm>
            <a:off x="6553200" y="4767263"/>
            <a:ext cx="2133600" cy="274638"/>
          </a:xfrm>
          <a:prstGeom prst="rect">
            <a:avLst/>
          </a:prstGeom>
        </p:spPr>
        <p:txBody>
          <a:bodyPr/>
          <a:lstStyle/>
          <a:p>
            <a:pPr fontAlgn="auto"/>
            <a:fld id="{65495661-81B6-46E9-A91E-889569155CC2}"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a:xfrm>
            <a:off x="457200" y="4767263"/>
            <a:ext cx="2133600" cy="274638"/>
          </a:xfrm>
          <a:prstGeom prst="rect">
            <a:avLst/>
          </a:prstGeom>
        </p:spPr>
        <p:txBody>
          <a:bodyPr/>
          <a:lstStyle/>
          <a:p>
            <a:pPr fontAlgn="auto"/>
            <a:fld id="{B44CCEC7-3A54-47D1-BB25-17A0FDA63797}"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a:xfrm>
            <a:off x="3124200" y="4767263"/>
            <a:ext cx="2895600" cy="274638"/>
          </a:xfrm>
          <a:prstGeom prst="rect">
            <a:avLst/>
          </a:prstGeom>
        </p:spPr>
        <p:txBody>
          <a:bodyPr/>
          <a:lstStyle/>
          <a:p>
            <a:pPr fontAlgn="auto"/>
            <a:endParaRPr lang="zh-CN" altLang="en-US" strike="noStrike" noProof="1"/>
          </a:p>
        </p:txBody>
      </p:sp>
      <p:sp>
        <p:nvSpPr>
          <p:cNvPr id="5" name="灯片编号占位符 4"/>
          <p:cNvSpPr>
            <a:spLocks noGrp="1"/>
          </p:cNvSpPr>
          <p:nvPr>
            <p:ph type="sldNum" sz="quarter" idx="12"/>
          </p:nvPr>
        </p:nvSpPr>
        <p:spPr>
          <a:xfrm>
            <a:off x="6553200" y="4767263"/>
            <a:ext cx="2133600" cy="274638"/>
          </a:xfrm>
          <a:prstGeom prst="rect">
            <a:avLst/>
          </a:prstGeom>
        </p:spPr>
        <p:txBody>
          <a:bodyPr/>
          <a:lstStyle/>
          <a:p>
            <a:pPr fontAlgn="auto"/>
            <a:fld id="{65495661-81B6-46E9-A91E-889569155CC2}"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no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8"/>
          </a:xfrm>
          <a:prstGeom prst="rect">
            <a:avLst/>
          </a:prstGeom>
        </p:spPr>
        <p:txBody>
          <a:bodyPr/>
          <a:lstStyle/>
          <a:p>
            <a:pPr fontAlgn="auto"/>
            <a:fld id="{B44CCEC7-3A54-47D1-BB25-17A0FDA63797}"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a:xfrm>
            <a:off x="3124200" y="4767263"/>
            <a:ext cx="2895600" cy="274638"/>
          </a:xfrm>
          <a:prstGeom prst="rect">
            <a:avLst/>
          </a:prstGeom>
        </p:spPr>
        <p:txBody>
          <a:bodyPr/>
          <a:lstStyle/>
          <a:p>
            <a:pPr fontAlgn="auto"/>
            <a:endParaRPr lang="zh-CN" altLang="en-US" strike="noStrike" noProof="1"/>
          </a:p>
        </p:txBody>
      </p:sp>
      <p:sp>
        <p:nvSpPr>
          <p:cNvPr id="4" name="灯片编号占位符 3"/>
          <p:cNvSpPr>
            <a:spLocks noGrp="1"/>
          </p:cNvSpPr>
          <p:nvPr>
            <p:ph type="sldNum" sz="quarter" idx="12"/>
          </p:nvPr>
        </p:nvSpPr>
        <p:spPr>
          <a:xfrm>
            <a:off x="6553200" y="4767263"/>
            <a:ext cx="2133600" cy="274638"/>
          </a:xfrm>
          <a:prstGeom prst="rect">
            <a:avLst/>
          </a:prstGeom>
        </p:spPr>
        <p:txBody>
          <a:bodyPr/>
          <a:lstStyle/>
          <a:p>
            <a:pPr fontAlgn="auto"/>
            <a:fld id="{65495661-81B6-46E9-A91E-889569155CC2}"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a:xfrm>
            <a:off x="457200" y="4767263"/>
            <a:ext cx="2133600" cy="274638"/>
          </a:xfrm>
          <a:prstGeom prst="rect">
            <a:avLst/>
          </a:prstGeom>
        </p:spPr>
        <p:txBody>
          <a:bodyPr/>
          <a:lstStyle/>
          <a:p>
            <a:pPr fontAlgn="auto"/>
            <a:fld id="{B44CCEC7-3A54-47D1-BB25-17A0FDA63797}"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a:xfrm>
            <a:off x="3124200" y="4767263"/>
            <a:ext cx="2895600" cy="274638"/>
          </a:xfrm>
          <a:prstGeom prst="rect">
            <a:avLst/>
          </a:prstGeom>
        </p:spPr>
        <p:txBody>
          <a:bodyPr/>
          <a:lstStyle/>
          <a:p>
            <a:pPr fontAlgn="auto"/>
            <a:endParaRPr lang="zh-CN" altLang="en-US" strike="noStrike" noProof="1"/>
          </a:p>
        </p:txBody>
      </p:sp>
      <p:sp>
        <p:nvSpPr>
          <p:cNvPr id="7" name="灯片编号占位符 6"/>
          <p:cNvSpPr>
            <a:spLocks noGrp="1"/>
          </p:cNvSpPr>
          <p:nvPr>
            <p:ph type="sldNum" sz="quarter" idx="12"/>
          </p:nvPr>
        </p:nvSpPr>
        <p:spPr>
          <a:xfrm>
            <a:off x="6553200" y="4767263"/>
            <a:ext cx="2133600" cy="274638"/>
          </a:xfrm>
          <a:prstGeom prst="rect">
            <a:avLst/>
          </a:prstGeom>
        </p:spPr>
        <p:txBody>
          <a:bodyPr/>
          <a:lstStyle/>
          <a:p>
            <a:pPr fontAlgn="auto"/>
            <a:fld id="{65495661-81B6-46E9-A91E-889569155CC2}"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a:xfrm>
            <a:off x="457200" y="4767263"/>
            <a:ext cx="2133600" cy="274638"/>
          </a:xfrm>
          <a:prstGeom prst="rect">
            <a:avLst/>
          </a:prstGeom>
        </p:spPr>
        <p:txBody>
          <a:bodyPr/>
          <a:lstStyle/>
          <a:p>
            <a:pPr fontAlgn="auto"/>
            <a:fld id="{B44CCEC7-3A54-47D1-BB25-17A0FDA63797}"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a:xfrm>
            <a:off x="3124200" y="4767263"/>
            <a:ext cx="2895600" cy="274638"/>
          </a:xfrm>
          <a:prstGeom prst="rect">
            <a:avLst/>
          </a:prstGeom>
        </p:spPr>
        <p:txBody>
          <a:bodyPr/>
          <a:lstStyle/>
          <a:p>
            <a:pPr fontAlgn="auto"/>
            <a:endParaRPr lang="zh-CN" altLang="en-US" strike="noStrike" noProof="1"/>
          </a:p>
        </p:txBody>
      </p:sp>
      <p:sp>
        <p:nvSpPr>
          <p:cNvPr id="7" name="灯片编号占位符 6"/>
          <p:cNvSpPr>
            <a:spLocks noGrp="1"/>
          </p:cNvSpPr>
          <p:nvPr>
            <p:ph type="sldNum" sz="quarter" idx="12"/>
          </p:nvPr>
        </p:nvSpPr>
        <p:spPr>
          <a:xfrm>
            <a:off x="6553200" y="4767263"/>
            <a:ext cx="2133600" cy="274638"/>
          </a:xfrm>
          <a:prstGeom prst="rect">
            <a:avLst/>
          </a:prstGeom>
        </p:spPr>
        <p:txBody>
          <a:bodyPr/>
          <a:lstStyle/>
          <a:p>
            <a:pPr fontAlgn="auto"/>
            <a:fld id="{65495661-81B6-46E9-A91E-889569155CC2}"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Picture 9"/>
          <p:cNvPicPr>
            <a:picLocks noChangeAspect="1"/>
          </p:cNvPicPr>
          <p:nvPr/>
        </p:nvPicPr>
        <p:blipFill>
          <a:blip r:embed="rId1"/>
          <a:srcRect l="136" b="34312"/>
          <a:stretch>
            <a:fillRect/>
          </a:stretch>
        </p:blipFill>
        <p:spPr>
          <a:xfrm>
            <a:off x="0" y="2066925"/>
            <a:ext cx="9144000" cy="3076575"/>
          </a:xfrm>
          <a:prstGeom prst="rect">
            <a:avLst/>
          </a:prstGeom>
          <a:noFill/>
          <a:ln w="9525">
            <a:noFill/>
          </a:ln>
        </p:spPr>
      </p:pic>
      <p:grpSp>
        <p:nvGrpSpPr>
          <p:cNvPr id="12" name="组合 11"/>
          <p:cNvGrpSpPr/>
          <p:nvPr/>
        </p:nvGrpSpPr>
        <p:grpSpPr>
          <a:xfrm>
            <a:off x="755650" y="2449513"/>
            <a:ext cx="5214938" cy="0"/>
            <a:chOff x="3929063" y="2641879"/>
            <a:chExt cx="5214937" cy="0"/>
          </a:xfrm>
        </p:grpSpPr>
        <p:cxnSp>
          <p:nvCxnSpPr>
            <p:cNvPr id="13" name="直接连接符 12"/>
            <p:cNvCxnSpPr/>
            <p:nvPr/>
          </p:nvCxnSpPr>
          <p:spPr>
            <a:xfrm>
              <a:off x="3929063" y="2641879"/>
              <a:ext cx="4105804" cy="0"/>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103924" y="2641879"/>
              <a:ext cx="754055" cy="0"/>
            </a:xfrm>
            <a:prstGeom prst="line">
              <a:avLst/>
            </a:prstGeom>
            <a:ln w="7620">
              <a:solidFill>
                <a:schemeClr val="bg1"/>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948986" y="2641879"/>
              <a:ext cx="195014" cy="0"/>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矩形 17"/>
          <p:cNvSpPr/>
          <p:nvPr/>
        </p:nvSpPr>
        <p:spPr>
          <a:xfrm>
            <a:off x="808355" y="1860550"/>
            <a:ext cx="8068945" cy="706755"/>
          </a:xfrm>
          <a:prstGeom prst="rect">
            <a:avLst/>
          </a:prstGeom>
          <a:noFill/>
          <a:ln w="9525">
            <a:noFill/>
          </a:ln>
        </p:spPr>
        <p:txBody>
          <a:bodyPr wrap="square" anchor="t" anchorCtr="0">
            <a:spAutoFit/>
          </a:bodyPr>
          <a:p>
            <a:r>
              <a:rPr lang="zh-CN" altLang="en-US" sz="4000" b="1" dirty="0">
                <a:solidFill>
                  <a:schemeClr val="accent1"/>
                </a:solidFill>
                <a:latin typeface="微软雅黑" panose="020B0503020204020204" pitchFamily="34" charset="-122"/>
                <a:ea typeface="微软雅黑" panose="020B0503020204020204" pitchFamily="34" charset="-122"/>
              </a:rPr>
              <a:t>应用软件开</a:t>
            </a:r>
            <a:r>
              <a:rPr lang="zh-CN" altLang="en-US" sz="4000" b="1" dirty="0">
                <a:solidFill>
                  <a:schemeClr val="accent1"/>
                </a:solidFill>
                <a:latin typeface="微软雅黑" panose="020B0503020204020204" pitchFamily="34" charset="-122"/>
                <a:ea typeface="微软雅黑" panose="020B0503020204020204" pitchFamily="34" charset="-122"/>
              </a:rPr>
              <a:t>发 </a:t>
            </a:r>
            <a:r>
              <a:rPr lang="en-US" altLang="zh-CN" sz="4000" b="1" dirty="0">
                <a:solidFill>
                  <a:schemeClr val="accent1"/>
                </a:solidFill>
                <a:latin typeface="微软雅黑" panose="020B0503020204020204" pitchFamily="34" charset="-122"/>
                <a:ea typeface="微软雅黑" panose="020B0503020204020204" pitchFamily="34" charset="-122"/>
              </a:rPr>
              <a:t>APPLICATION</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17" name="矩形 16"/>
          <p:cNvSpPr/>
          <p:nvPr/>
        </p:nvSpPr>
        <p:spPr>
          <a:xfrm>
            <a:off x="871538" y="2503488"/>
            <a:ext cx="3889375" cy="331788"/>
          </a:xfrm>
          <a:prstGeom prst="rect">
            <a:avLst/>
          </a:prstGeom>
        </p:spPr>
        <p:txBody>
          <a:bodyPr wrap="square" lIns="68580" tIns="34290" rIns="68580" bIns="34290">
            <a:spAutoFit/>
          </a:bodyPr>
          <a:lstStyle/>
          <a:p>
            <a:pPr algn="just" fontAlgn="auto"/>
            <a:r>
              <a:rPr lang="en-US" altLang="zh-CN" sz="850" strike="noStrike" noProof="1" dirty="0">
                <a:solidFill>
                  <a:schemeClr val="accent1"/>
                </a:solidFill>
                <a:latin typeface="Source Han Sans ExtraLight" pitchFamily="34" charset="-122"/>
                <a:ea typeface="Source Han Sans ExtraLight" pitchFamily="34" charset="-122"/>
                <a:cs typeface="Arial" panose="020B0604020202020204" pitchFamily="34" charset="0"/>
              </a:rPr>
              <a:t>The Concepts National Income And National Product Have Roughly The Same Value And Can Be Used Interchangeably If Our Interest Is In </a:t>
            </a:r>
            <a:r>
              <a:rPr lang="en-US" altLang="zh-CN" sz="850" strike="noStrike" noProof="1" dirty="0" smtClean="0">
                <a:solidFill>
                  <a:schemeClr val="accent1"/>
                </a:solidFill>
                <a:latin typeface="Source Han Sans ExtraLight" pitchFamily="34" charset="-122"/>
                <a:ea typeface="Source Han Sans ExtraLight" pitchFamily="34" charset="-122"/>
                <a:cs typeface="Arial" panose="020B0604020202020204" pitchFamily="34" charset="0"/>
              </a:rPr>
              <a:t>Their</a:t>
            </a:r>
            <a:endParaRPr lang="en-US" altLang="zh-CN" sz="850" strike="noStrike" noProof="1" dirty="0">
              <a:solidFill>
                <a:schemeClr val="accent1"/>
              </a:solidFill>
              <a:latin typeface="Source Han Sans ExtraLight" pitchFamily="34" charset="-122"/>
              <a:ea typeface="Source Han Sans ExtraLight" pitchFamily="34" charset="-122"/>
              <a:cs typeface="Arial" panose="020B0604020202020204" pitchFamily="34" charset="0"/>
            </a:endParaRPr>
          </a:p>
        </p:txBody>
      </p:sp>
      <p:sp>
        <p:nvSpPr>
          <p:cNvPr id="18" name="矩形 17"/>
          <p:cNvSpPr>
            <a:spLocks noChangeArrowheads="1"/>
          </p:cNvSpPr>
          <p:nvPr/>
        </p:nvSpPr>
        <p:spPr bwMode="auto">
          <a:xfrm>
            <a:off x="807963" y="821199"/>
            <a:ext cx="4628133" cy="124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r>
              <a:rPr lang="zh-CN" altLang="en-US" sz="7500" b="1" strike="noStrike" noProof="1" dirty="0">
                <a:gradFill>
                  <a:gsLst>
                    <a:gs pos="0">
                      <a:schemeClr val="bg1">
                        <a:lumMod val="75000"/>
                      </a:schemeClr>
                    </a:gs>
                    <a:gs pos="100000">
                      <a:schemeClr val="bg1"/>
                    </a:gs>
                  </a:gsLst>
                  <a:lin ang="8100000" scaled="0"/>
                </a:gradFill>
                <a:latin typeface="Impact" panose="020B0806030902050204" pitchFamily="34" charset="0"/>
                <a:ea typeface="微软雅黑" panose="020B0503020204020204" pitchFamily="34" charset="-122"/>
              </a:rPr>
              <a:t>软件</a:t>
            </a:r>
            <a:r>
              <a:rPr lang="zh-CN" altLang="en-US" sz="7500" b="1" strike="noStrike" noProof="1" dirty="0">
                <a:gradFill>
                  <a:gsLst>
                    <a:gs pos="0">
                      <a:schemeClr val="bg1">
                        <a:lumMod val="75000"/>
                      </a:schemeClr>
                    </a:gs>
                    <a:gs pos="100000">
                      <a:schemeClr val="bg1"/>
                    </a:gs>
                  </a:gsLst>
                  <a:lin ang="8100000" scaled="0"/>
                </a:gradFill>
                <a:latin typeface="Impact" panose="020B0806030902050204" pitchFamily="34" charset="0"/>
                <a:ea typeface="微软雅黑" panose="020B0503020204020204" pitchFamily="34" charset="-122"/>
              </a:rPr>
              <a:t>工程</a:t>
            </a:r>
            <a:endParaRPr lang="zh-CN" altLang="en-US" sz="7500" b="1" strike="noStrike" noProof="1" dirty="0">
              <a:gradFill>
                <a:gsLst>
                  <a:gs pos="0">
                    <a:schemeClr val="bg1">
                      <a:lumMod val="75000"/>
                    </a:schemeClr>
                  </a:gs>
                  <a:gs pos="100000">
                    <a:schemeClr val="bg1"/>
                  </a:gs>
                </a:gsLst>
                <a:lin ang="8100000" scaled="0"/>
              </a:gradFill>
              <a:latin typeface="Impact" panose="020B0806030902050204" pitchFamily="34" charset="0"/>
              <a:ea typeface="微软雅黑" panose="020B0503020204020204" pitchFamily="34" charset="-122"/>
            </a:endParaRPr>
          </a:p>
        </p:txBody>
      </p:sp>
    </p:spTree>
  </p:cSld>
  <p:clrMapOvr>
    <a:masterClrMapping/>
  </p:clrMapOvr>
  <p:transition advClick="0" advTm="6000">
    <p:fade/>
    <p:sndAc>
      <p:stSnd loop="1">
        <p:snd r:embed="rId2" name="商场背景音乐 轻松快速.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0-#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ppt_x</p:attrName>
                                        </p:attrNameLst>
                                      </p:cBhvr>
                                      <p:tavLst>
                                        <p:tav tm="0">
                                          <p:val>
                                            <p:strVal val="0-#ppt_w/2"/>
                                          </p:val>
                                        </p:tav>
                                        <p:tav tm="100000">
                                          <p:val>
                                            <p:strVal val="#ppt_x"/>
                                          </p:val>
                                        </p:tav>
                                      </p:tavLst>
                                    </p:anim>
                                    <p:anim calcmode="lin" valueType="num">
                                      <p:cBhvr>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0-#ppt_w/2"/>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0-#ppt_w/2"/>
                                          </p:val>
                                        </p:tav>
                                        <p:tav tm="100000">
                                          <p:val>
                                            <p:strVal val="#ppt_x"/>
                                          </p:val>
                                        </p:tav>
                                      </p:tavLst>
                                    </p:anim>
                                    <p:anim calcmode="lin" valueType="num">
                                      <p:cBhvr>
                                        <p:cTn id="2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3275965" y="267335"/>
            <a:ext cx="2350770" cy="533400"/>
            <a:chOff x="4304043" y="1286668"/>
            <a:chExt cx="3837944" cy="2757793"/>
          </a:xfrm>
          <a:noFill/>
          <a:effectLst>
            <a:outerShdw blurRad="381000" dist="254000" dir="8100000" algn="tr" rotWithShape="0">
              <a:prstClr val="black">
                <a:alpha val="40000"/>
              </a:prstClr>
            </a:outerShdw>
          </a:effectLst>
        </p:grpSpPr>
        <p:sp>
          <p:nvSpPr>
            <p:cNvPr id="4" name="圆角矩形 3"/>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ea typeface="微软雅黑" panose="020B0503020204020204" pitchFamily="34" charset="-122"/>
              </a:endParaRPr>
            </a:p>
          </p:txBody>
        </p:sp>
        <p:sp>
          <p:nvSpPr>
            <p:cNvPr id="5" name="圆角矩形 4"/>
            <p:cNvSpPr/>
            <p:nvPr/>
          </p:nvSpPr>
          <p:spPr>
            <a:xfrm>
              <a:off x="4351930" y="1373339"/>
              <a:ext cx="3742172" cy="258445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auto" hangingPunct="0"/>
              <a:r>
                <a:rPr lang="zh-CN" altLang="en-US" sz="2500" b="1" strike="noStrike" noProof="1" dirty="0">
                  <a:solidFill>
                    <a:schemeClr val="accent1"/>
                  </a:solidFill>
                  <a:latin typeface="微软雅黑" panose="020B0503020204020204" pitchFamily="34" charset="-122"/>
                  <a:ea typeface="微软雅黑" panose="020B0503020204020204" pitchFamily="34" charset="-122"/>
                </a:rPr>
                <a:t>软件工程</a:t>
              </a:r>
              <a:endParaRPr lang="zh-CN" altLang="en-US" sz="2500" b="1" strike="noStrike" noProof="1" dirty="0">
                <a:solidFill>
                  <a:schemeClr val="accent1"/>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1"/>
          <a:stretch>
            <a:fillRect/>
          </a:stretch>
        </p:blipFill>
        <p:spPr>
          <a:xfrm>
            <a:off x="1619885" y="987425"/>
            <a:ext cx="5481955" cy="3652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ext Box 18"/>
          <p:cNvSpPr txBox="1"/>
          <p:nvPr/>
        </p:nvSpPr>
        <p:spPr>
          <a:xfrm>
            <a:off x="183515" y="195580"/>
            <a:ext cx="6909435" cy="475615"/>
          </a:xfrm>
          <a:prstGeom prst="rect">
            <a:avLst/>
          </a:prstGeom>
          <a:noFill/>
          <a:ln w="9525">
            <a:noFill/>
          </a:ln>
        </p:spPr>
        <p:txBody>
          <a:bodyPr wrap="square" anchor="t" anchorCtr="0">
            <a:spAutoFit/>
          </a:bodyPr>
          <a:p>
            <a:pPr algn="l" eaLnBrk="0" hangingPunct="0"/>
            <a:r>
              <a:rPr lang="zh-CN" altLang="en-US" sz="2500" dirty="0">
                <a:solidFill>
                  <a:schemeClr val="accent1"/>
                </a:solidFill>
                <a:latin typeface="微软雅黑" panose="020B0503020204020204" pitchFamily="34" charset="-122"/>
                <a:ea typeface="微软雅黑" panose="020B0503020204020204" pitchFamily="34" charset="-122"/>
              </a:rPr>
              <a:t>软件工程实施步骤</a:t>
            </a:r>
            <a:r>
              <a:rPr lang="zh-CN" altLang="en-US" sz="2500" dirty="0">
                <a:solidFill>
                  <a:schemeClr val="accent1"/>
                </a:solidFill>
                <a:latin typeface="微软雅黑" panose="020B0503020204020204" pitchFamily="34" charset="-122"/>
                <a:ea typeface="微软雅黑" panose="020B0503020204020204" pitchFamily="34" charset="-122"/>
              </a:rPr>
              <a:t>概要</a:t>
            </a:r>
            <a:endParaRPr lang="zh-CN" altLang="en-US" sz="2500" dirty="0">
              <a:solidFill>
                <a:schemeClr val="accent1"/>
              </a:solidFill>
              <a:latin typeface="微软雅黑" panose="020B0503020204020204" pitchFamily="34" charset="-122"/>
              <a:ea typeface="微软雅黑" panose="020B0503020204020204" pitchFamily="34" charset="-122"/>
            </a:endParaRPr>
          </a:p>
        </p:txBody>
      </p:sp>
      <p:sp>
        <p:nvSpPr>
          <p:cNvPr id="5" name="空心弧 40"/>
          <p:cNvSpPr/>
          <p:nvPr/>
        </p:nvSpPr>
        <p:spPr>
          <a:xfrm rot="5400000">
            <a:off x="457200" y="1330325"/>
            <a:ext cx="3354388" cy="3159125"/>
          </a:xfrm>
          <a:custGeom>
            <a:avLst/>
            <a:gdLst>
              <a:gd name="G0" fmla="val 0"/>
            </a:gdLst>
            <a:ahLst/>
            <a:cxnLst>
              <a:cxn ang="0">
                <a:pos x="G0" y="0"/>
              </a:cxn>
              <a:cxn ang="0">
                <a:pos x="746485841" y="G0"/>
              </a:cxn>
              <a:cxn ang="0">
                <a:pos x="G0" y="1412074368"/>
              </a:cxn>
              <a:cxn ang="0">
                <a:pos x="G0" y="G0"/>
              </a:cxn>
            </a:cxnLst>
            <a:pathLst>
              <a:path w="21600" h="21600">
                <a:moveTo>
                  <a:pt x="269" y="10800"/>
                </a:moveTo>
                <a:cubicBezTo>
                  <a:pt x="269" y="4983"/>
                  <a:pt x="4983" y="269"/>
                  <a:pt x="10800" y="269"/>
                </a:cubicBezTo>
                <a:cubicBezTo>
                  <a:pt x="16616" y="269"/>
                  <a:pt x="21331" y="4983"/>
                  <a:pt x="21331" y="10799"/>
                </a:cubicBezTo>
                <a:lnTo>
                  <a:pt x="21600" y="10800"/>
                </a:lnTo>
                <a:cubicBezTo>
                  <a:pt x="21600" y="4835"/>
                  <a:pt x="16764" y="0"/>
                  <a:pt x="10800" y="0"/>
                </a:cubicBezTo>
                <a:cubicBezTo>
                  <a:pt x="4835" y="0"/>
                  <a:pt x="0" y="4835"/>
                  <a:pt x="0" y="10799"/>
                </a:cubicBezTo>
                <a:lnTo>
                  <a:pt x="269" y="10800"/>
                </a:lnTo>
                <a:close/>
              </a:path>
            </a:pathLst>
          </a:custGeom>
          <a:solidFill>
            <a:schemeClr val="bg1"/>
          </a:solidFill>
          <a:ln w="9525">
            <a:noFill/>
          </a:ln>
        </p:spPr>
        <p:txBody>
          <a:bodyPr/>
          <a:p>
            <a:endParaRPr lang="zh-CN" altLang="en-US"/>
          </a:p>
        </p:txBody>
      </p:sp>
      <p:sp>
        <p:nvSpPr>
          <p:cNvPr id="6" name="椭圆 41"/>
          <p:cNvSpPr>
            <a:spLocks noChangeArrowheads="1"/>
          </p:cNvSpPr>
          <p:nvPr/>
        </p:nvSpPr>
        <p:spPr bwMode="auto">
          <a:xfrm>
            <a:off x="2957512" y="1494235"/>
            <a:ext cx="385763" cy="384572"/>
          </a:xfrm>
          <a:prstGeom prst="ellipse">
            <a:avLst/>
          </a:prstGeom>
          <a:gradFill>
            <a:gsLst>
              <a:gs pos="89000">
                <a:schemeClr val="bg1">
                  <a:lumMod val="75000"/>
                </a:schemeClr>
              </a:gs>
              <a:gs pos="0">
                <a:schemeClr val="bg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zh-CN" strike="noStrike" noProof="1">
              <a:solidFill>
                <a:prstClr val="white"/>
              </a:solidFill>
              <a:latin typeface="微软雅黑" panose="020B0503020204020204" pitchFamily="34" charset="-122"/>
              <a:sym typeface="Arial" panose="020B0604020202020204" pitchFamily="34" charset="0"/>
            </a:endParaRPr>
          </a:p>
        </p:txBody>
      </p:sp>
      <p:sp>
        <p:nvSpPr>
          <p:cNvPr id="7" name="椭圆 42"/>
          <p:cNvSpPr>
            <a:spLocks noChangeArrowheads="1"/>
          </p:cNvSpPr>
          <p:nvPr/>
        </p:nvSpPr>
        <p:spPr bwMode="auto">
          <a:xfrm>
            <a:off x="3414713" y="2308622"/>
            <a:ext cx="384572" cy="384572"/>
          </a:xfrm>
          <a:prstGeom prst="ellipse">
            <a:avLst/>
          </a:prstGeom>
          <a:gradFill>
            <a:gsLst>
              <a:gs pos="89000">
                <a:schemeClr val="tx1">
                  <a:lumMod val="75000"/>
                </a:schemeClr>
              </a:gs>
              <a:gs pos="0">
                <a:schemeClr val="tx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zh-CN" strike="noStrike" noProof="1">
              <a:solidFill>
                <a:prstClr val="white"/>
              </a:solidFill>
              <a:latin typeface="微软雅黑" panose="020B0503020204020204" pitchFamily="34" charset="-122"/>
              <a:sym typeface="Arial" panose="020B0604020202020204" pitchFamily="34" charset="0"/>
            </a:endParaRPr>
          </a:p>
        </p:txBody>
      </p:sp>
      <p:sp>
        <p:nvSpPr>
          <p:cNvPr id="8" name="椭圆 43"/>
          <p:cNvSpPr>
            <a:spLocks noChangeArrowheads="1"/>
          </p:cNvSpPr>
          <p:nvPr/>
        </p:nvSpPr>
        <p:spPr bwMode="auto">
          <a:xfrm>
            <a:off x="3423047" y="3259932"/>
            <a:ext cx="384572" cy="384572"/>
          </a:xfrm>
          <a:prstGeom prst="ellipse">
            <a:avLst/>
          </a:prstGeom>
          <a:gradFill>
            <a:gsLst>
              <a:gs pos="89000">
                <a:schemeClr val="bg2">
                  <a:lumMod val="75000"/>
                </a:schemeClr>
              </a:gs>
              <a:gs pos="0">
                <a:schemeClr val="bg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zh-CN" strike="noStrike" noProof="1">
              <a:solidFill>
                <a:prstClr val="white"/>
              </a:solidFill>
              <a:latin typeface="微软雅黑" panose="020B0503020204020204" pitchFamily="34" charset="-122"/>
              <a:sym typeface="Arial" panose="020B0604020202020204" pitchFamily="34" charset="0"/>
            </a:endParaRPr>
          </a:p>
        </p:txBody>
      </p:sp>
      <p:sp>
        <p:nvSpPr>
          <p:cNvPr id="9" name="椭圆 44"/>
          <p:cNvSpPr>
            <a:spLocks noChangeArrowheads="1"/>
          </p:cNvSpPr>
          <p:nvPr/>
        </p:nvSpPr>
        <p:spPr bwMode="auto">
          <a:xfrm>
            <a:off x="2770585" y="4096941"/>
            <a:ext cx="384572" cy="384572"/>
          </a:xfrm>
          <a:prstGeom prst="ellipse">
            <a:avLst/>
          </a:prstGeom>
          <a:gradFill>
            <a:gsLst>
              <a:gs pos="89000">
                <a:schemeClr val="tx2">
                  <a:lumMod val="75000"/>
                </a:schemeClr>
              </a:gs>
              <a:gs pos="0">
                <a:schemeClr val="tx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zh-CN" strike="noStrike" noProof="1">
              <a:solidFill>
                <a:prstClr val="white"/>
              </a:solidFill>
              <a:latin typeface="微软雅黑" panose="020B0503020204020204" pitchFamily="34" charset="-122"/>
              <a:sym typeface="Arial" panose="020B0604020202020204" pitchFamily="34" charset="0"/>
            </a:endParaRPr>
          </a:p>
        </p:txBody>
      </p:sp>
      <p:sp>
        <p:nvSpPr>
          <p:cNvPr id="10" name="直接连接符 52"/>
          <p:cNvSpPr>
            <a:spLocks noChangeShapeType="1"/>
          </p:cNvSpPr>
          <p:nvPr/>
        </p:nvSpPr>
        <p:spPr bwMode="auto">
          <a:xfrm>
            <a:off x="3343275" y="1684338"/>
            <a:ext cx="887413" cy="3175"/>
          </a:xfrm>
          <a:prstGeom prst="line">
            <a:avLst/>
          </a:prstGeom>
          <a:solidFill>
            <a:schemeClr val="bg1"/>
          </a:solidFill>
          <a:ln>
            <a:solidFill>
              <a:schemeClr val="accent3"/>
            </a:solidFill>
          </a:ln>
          <a:effectLst/>
        </p:spPr>
        <p:txBody>
          <a:bodyPr vert="horz" wrap="square" lIns="68580" tIns="34290" rIns="68580" bIns="34290" numCol="1" anchor="t" anchorCtr="0" compatLnSpc="1"/>
          <a:lstStyle/>
          <a:p>
            <a:pPr fontAlgn="auto"/>
            <a:endParaRPr lang="zh-CN" altLang="en-US" strike="noStrike" noProof="1">
              <a:solidFill>
                <a:schemeClr val="accent2"/>
              </a:solidFill>
              <a:latin typeface="微软雅黑" panose="020B0503020204020204" pitchFamily="34" charset="-122"/>
              <a:ea typeface="微软雅黑" panose="020B0503020204020204" pitchFamily="34" charset="-122"/>
            </a:endParaRPr>
          </a:p>
        </p:txBody>
      </p:sp>
      <p:sp>
        <p:nvSpPr>
          <p:cNvPr id="11" name="椭圆 53"/>
          <p:cNvSpPr>
            <a:spLocks noChangeArrowheads="1"/>
          </p:cNvSpPr>
          <p:nvPr/>
        </p:nvSpPr>
        <p:spPr bwMode="auto">
          <a:xfrm>
            <a:off x="4226433" y="1326357"/>
            <a:ext cx="717042" cy="716756"/>
          </a:xfrm>
          <a:prstGeom prst="ellipse">
            <a:avLst/>
          </a:prstGeom>
          <a:gradFill>
            <a:gsLst>
              <a:gs pos="89000">
                <a:schemeClr val="bg1">
                  <a:lumMod val="75000"/>
                </a:schemeClr>
              </a:gs>
              <a:gs pos="0">
                <a:schemeClr val="bg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zh-CN" strike="noStrike" noProof="1">
              <a:solidFill>
                <a:prstClr val="white"/>
              </a:solidFill>
              <a:latin typeface="微软雅黑" panose="020B0503020204020204" pitchFamily="34" charset="-122"/>
              <a:sym typeface="Arial" panose="020B0604020202020204" pitchFamily="34" charset="0"/>
            </a:endParaRPr>
          </a:p>
        </p:txBody>
      </p:sp>
      <p:grpSp>
        <p:nvGrpSpPr>
          <p:cNvPr id="12" name="组合 54"/>
          <p:cNvGrpSpPr/>
          <p:nvPr/>
        </p:nvGrpSpPr>
        <p:grpSpPr>
          <a:xfrm>
            <a:off x="4427538" y="1484313"/>
            <a:ext cx="314325" cy="377825"/>
            <a:chOff x="0" y="0"/>
            <a:chExt cx="239649" cy="288000"/>
          </a:xfrm>
        </p:grpSpPr>
        <p:sp>
          <p:nvSpPr>
            <p:cNvPr id="16396" name="Freeform 846"/>
            <p:cNvSpPr/>
            <p:nvPr/>
          </p:nvSpPr>
          <p:spPr>
            <a:xfrm>
              <a:off x="0" y="54657"/>
              <a:ext cx="239649" cy="233343"/>
            </a:xfrm>
            <a:custGeom>
              <a:avLst/>
              <a:gdLst>
                <a:gd name="G0" fmla="val 0"/>
              </a:gdLst>
              <a:ahLst/>
              <a:cxnLst>
                <a:cxn ang="0">
                  <a:pos x="G0" y="0"/>
                </a:cxn>
                <a:cxn ang="0">
                  <a:pos x="G0" y="G0"/>
                </a:cxn>
                <a:cxn ang="0">
                  <a:pos x="G0" y="G0"/>
                </a:cxn>
                <a:cxn ang="0">
                  <a:pos x="G0" y="G0"/>
                </a:cxn>
                <a:cxn ang="0">
                  <a:pos x="G0" y="G0"/>
                </a:cxn>
                <a:cxn ang="0">
                  <a:pos x="G0" y="G0"/>
                </a:cxn>
                <a:cxn ang="0">
                  <a:pos x="G0" y="0"/>
                </a:cxn>
                <a:cxn ang="0">
                  <a:pos x="0" y="G0"/>
                </a:cxn>
                <a:cxn ang="0">
                  <a:pos x="G0" y="G0"/>
                </a:cxn>
                <a:cxn ang="0">
                  <a:pos x="G0" y="G0"/>
                </a:cxn>
                <a:cxn ang="0">
                  <a:pos x="G0" y="0"/>
                </a:cxn>
              </a:cxnLst>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accent2"/>
            </a:solidFill>
            <a:ln w="9525">
              <a:noFill/>
            </a:ln>
          </p:spPr>
          <p:txBody>
            <a:bodyPr/>
            <a:p>
              <a:endParaRPr lang="zh-CN" altLang="en-US"/>
            </a:p>
          </p:txBody>
        </p:sp>
        <p:sp>
          <p:nvSpPr>
            <p:cNvPr id="16397" name="Freeform 847"/>
            <p:cNvSpPr/>
            <p:nvPr/>
          </p:nvSpPr>
          <p:spPr>
            <a:xfrm>
              <a:off x="94599" y="0"/>
              <a:ext cx="44147" cy="138744"/>
            </a:xfrm>
            <a:custGeom>
              <a:avLst/>
              <a:gdLst>
                <a:gd name="G0" fmla="val 0"/>
              </a:gdLst>
              <a:ahLst/>
              <a:cxnLst>
                <a:cxn ang="0">
                  <a:pos x="G0" y="0"/>
                </a:cxn>
                <a:cxn ang="0">
                  <a:pos x="G0" y="0"/>
                </a:cxn>
                <a:cxn ang="0">
                  <a:pos x="0" y="G0"/>
                </a:cxn>
                <a:cxn ang="0">
                  <a:pos x="0" y="G0"/>
                </a:cxn>
                <a:cxn ang="0">
                  <a:pos x="0" y="G0"/>
                </a:cxn>
                <a:cxn ang="0">
                  <a:pos x="0" y="G0"/>
                </a:cxn>
                <a:cxn ang="0">
                  <a:pos x="G0" y="G0"/>
                </a:cxn>
                <a:cxn ang="0">
                  <a:pos x="G0" y="G0"/>
                </a:cxn>
                <a:cxn ang="0">
                  <a:pos x="G0" y="G0"/>
                </a:cxn>
                <a:cxn ang="0">
                  <a:pos x="G0" y="G0"/>
                </a:cxn>
                <a:cxn ang="0">
                  <a:pos x="G0" y="G0"/>
                </a:cxn>
                <a:cxn ang="0">
                  <a:pos x="G0" y="G0"/>
                </a:cxn>
                <a:cxn ang="0">
                  <a:pos x="G0" y="0"/>
                </a:cxn>
              </a:cxnLst>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accent2"/>
            </a:solidFill>
            <a:ln w="9525">
              <a:noFill/>
            </a:ln>
          </p:spPr>
          <p:txBody>
            <a:bodyPr/>
            <a:p>
              <a:endParaRPr lang="zh-CN" altLang="en-US"/>
            </a:p>
          </p:txBody>
        </p:sp>
      </p:grpSp>
      <p:sp>
        <p:nvSpPr>
          <p:cNvPr id="15" name="直接连接符 58"/>
          <p:cNvSpPr>
            <a:spLocks noChangeShapeType="1"/>
          </p:cNvSpPr>
          <p:nvPr/>
        </p:nvSpPr>
        <p:spPr bwMode="auto">
          <a:xfrm>
            <a:off x="3155950" y="4289425"/>
            <a:ext cx="1079500" cy="0"/>
          </a:xfrm>
          <a:prstGeom prst="line">
            <a:avLst/>
          </a:prstGeom>
          <a:solidFill>
            <a:schemeClr val="tx2"/>
          </a:solidFill>
          <a:ln>
            <a:solidFill>
              <a:schemeClr val="accent3"/>
            </a:solidFill>
          </a:ln>
          <a:effectLst/>
        </p:spPr>
        <p:txBody>
          <a:bodyPr vert="horz" wrap="square" lIns="68580" tIns="34290" rIns="68580" bIns="34290" numCol="1" anchor="t" anchorCtr="0" compatLnSpc="1"/>
          <a:lstStyle/>
          <a:p>
            <a:pPr fontAlgn="auto"/>
            <a:endParaRPr lang="zh-CN" altLang="en-US" strike="noStrike" noProof="1">
              <a:latin typeface="微软雅黑" panose="020B0503020204020204" pitchFamily="34" charset="-122"/>
              <a:ea typeface="微软雅黑" panose="020B0503020204020204" pitchFamily="34" charset="-122"/>
            </a:endParaRPr>
          </a:p>
        </p:txBody>
      </p:sp>
      <p:sp>
        <p:nvSpPr>
          <p:cNvPr id="16" name="椭圆 59"/>
          <p:cNvSpPr>
            <a:spLocks noChangeArrowheads="1"/>
          </p:cNvSpPr>
          <p:nvPr/>
        </p:nvSpPr>
        <p:spPr bwMode="auto">
          <a:xfrm>
            <a:off x="4226148" y="3930253"/>
            <a:ext cx="717328" cy="717947"/>
          </a:xfrm>
          <a:prstGeom prst="ellipse">
            <a:avLst/>
          </a:prstGeom>
          <a:gradFill>
            <a:gsLst>
              <a:gs pos="89000">
                <a:schemeClr val="tx2">
                  <a:lumMod val="75000"/>
                </a:schemeClr>
              </a:gs>
              <a:gs pos="0">
                <a:schemeClr val="tx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zh-CN" strike="noStrike" noProof="1">
              <a:solidFill>
                <a:prstClr val="white"/>
              </a:solidFill>
              <a:latin typeface="微软雅黑" panose="020B0503020204020204" pitchFamily="34" charset="-122"/>
              <a:sym typeface="Arial" panose="020B0604020202020204" pitchFamily="34" charset="0"/>
            </a:endParaRPr>
          </a:p>
        </p:txBody>
      </p:sp>
      <p:sp>
        <p:nvSpPr>
          <p:cNvPr id="17" name="Freeform 110"/>
          <p:cNvSpPr>
            <a:spLocks noChangeAspect="1" noEditPoints="1"/>
          </p:cNvSpPr>
          <p:nvPr/>
        </p:nvSpPr>
        <p:spPr>
          <a:xfrm>
            <a:off x="4429125" y="4129088"/>
            <a:ext cx="334963" cy="296862"/>
          </a:xfrm>
          <a:custGeom>
            <a:avLst/>
            <a:gdLst>
              <a:gd name="G0" fmla="val 0"/>
            </a:gdLst>
            <a:ahLst/>
            <a:cxnLst>
              <a:cxn ang="0">
                <a:pos x="G0" y="G0"/>
              </a:cxn>
              <a:cxn ang="0">
                <a:pos x="G0" y="G0"/>
              </a:cxn>
              <a:cxn ang="0">
                <a:pos x="G0" y="G0"/>
              </a:cxn>
              <a:cxn ang="0">
                <a:pos x="G0" y="G0"/>
              </a:cxn>
              <a:cxn ang="0">
                <a:pos x="G0" y="G0"/>
              </a:cxn>
              <a:cxn ang="0">
                <a:pos x="G0" y="G0"/>
              </a:cxn>
              <a:cxn ang="0">
                <a:pos x="G0" y="G0"/>
              </a:cxn>
              <a:cxn ang="0">
                <a:pos x="G0" y="G0"/>
              </a:cxn>
              <a:cxn ang="0">
                <a:pos x="G0" y="G0"/>
              </a:cxn>
              <a:cxn ang="0">
                <a:pos x="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Lst>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accent2"/>
          </a:solidFill>
          <a:ln w="9525">
            <a:noFill/>
          </a:ln>
        </p:spPr>
        <p:txBody>
          <a:bodyPr/>
          <a:p>
            <a:endParaRPr lang="zh-CN" altLang="en-US"/>
          </a:p>
        </p:txBody>
      </p:sp>
      <p:cxnSp>
        <p:nvCxnSpPr>
          <p:cNvPr id="18" name="直接连接符 62"/>
          <p:cNvCxnSpPr>
            <a:cxnSpLocks noChangeShapeType="1"/>
            <a:stCxn id="7" idx="6"/>
          </p:cNvCxnSpPr>
          <p:nvPr/>
        </p:nvCxnSpPr>
        <p:spPr bwMode="auto">
          <a:xfrm>
            <a:off x="3789363" y="2501900"/>
            <a:ext cx="1806575" cy="0"/>
          </a:xfrm>
          <a:prstGeom prst="line">
            <a:avLst/>
          </a:prstGeom>
          <a:solidFill>
            <a:schemeClr val="tx1"/>
          </a:solidFill>
          <a:ln>
            <a:solidFill>
              <a:schemeClr val="accent3"/>
            </a:solidFill>
          </a:ln>
          <a:effectLst/>
        </p:spPr>
      </p:cxnSp>
      <p:sp>
        <p:nvSpPr>
          <p:cNvPr id="19" name="椭圆 63"/>
          <p:cNvSpPr>
            <a:spLocks noChangeArrowheads="1"/>
          </p:cNvSpPr>
          <p:nvPr/>
        </p:nvSpPr>
        <p:spPr bwMode="auto">
          <a:xfrm>
            <a:off x="5595745" y="2143126"/>
            <a:ext cx="716949" cy="716756"/>
          </a:xfrm>
          <a:prstGeom prst="ellipse">
            <a:avLst/>
          </a:prstGeom>
          <a:gradFill>
            <a:gsLst>
              <a:gs pos="89000">
                <a:schemeClr val="tx1">
                  <a:lumMod val="75000"/>
                </a:schemeClr>
              </a:gs>
              <a:gs pos="0">
                <a:schemeClr val="tx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zh-CN" strike="noStrike" noProof="1">
              <a:solidFill>
                <a:prstClr val="white"/>
              </a:solidFill>
              <a:latin typeface="微软雅黑" panose="020B0503020204020204" pitchFamily="34" charset="-122"/>
              <a:sym typeface="Arial" panose="020B0604020202020204" pitchFamily="34" charset="0"/>
            </a:endParaRPr>
          </a:p>
        </p:txBody>
      </p:sp>
      <p:sp>
        <p:nvSpPr>
          <p:cNvPr id="20" name="Freeform 168"/>
          <p:cNvSpPr>
            <a:spLocks noChangeAspect="1" noEditPoints="1"/>
          </p:cNvSpPr>
          <p:nvPr/>
        </p:nvSpPr>
        <p:spPr>
          <a:xfrm>
            <a:off x="5780088" y="2352675"/>
            <a:ext cx="347662" cy="296863"/>
          </a:xfrm>
          <a:custGeom>
            <a:avLst/>
            <a:gdLst>
              <a:gd name="G0" fmla="val 0"/>
            </a:gdLst>
            <a:ahLst/>
            <a:cxnLst>
              <a:cxn ang="0">
                <a:pos x="G0" y="G0"/>
              </a:cxn>
              <a:cxn ang="0">
                <a:pos x="G0" y="G0"/>
              </a:cxn>
              <a:cxn ang="0">
                <a:pos x="G0" y="G0"/>
              </a:cxn>
              <a:cxn ang="0">
                <a:pos x="G0" y="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0"/>
              </a:cxn>
              <a:cxn ang="0">
                <a:pos x="G0" y="0"/>
              </a:cxn>
              <a:cxn ang="0">
                <a:pos x="G0" y="G0"/>
              </a:cxn>
              <a:cxn ang="0">
                <a:pos x="G0" y="G0"/>
              </a:cxn>
              <a:cxn ang="0">
                <a:pos x="G0" y="G0"/>
              </a:cxn>
              <a:cxn ang="0">
                <a:pos x="G0" y="G0"/>
              </a:cxn>
              <a:cxn ang="0">
                <a:pos x="G0" y="G0"/>
              </a:cxn>
              <a:cxn ang="0">
                <a:pos x="G0" y="G0"/>
              </a:cxn>
              <a:cxn ang="0">
                <a:pos x="G0" y="G0"/>
              </a:cxn>
            </a:cxnLst>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w="9525">
            <a:noFill/>
          </a:ln>
        </p:spPr>
        <p:txBody>
          <a:bodyPr/>
          <a:p>
            <a:endParaRPr lang="zh-CN" altLang="en-US"/>
          </a:p>
        </p:txBody>
      </p:sp>
      <p:sp>
        <p:nvSpPr>
          <p:cNvPr id="21" name="直接连接符 66"/>
          <p:cNvSpPr>
            <a:spLocks noChangeShapeType="1"/>
          </p:cNvSpPr>
          <p:nvPr/>
        </p:nvSpPr>
        <p:spPr bwMode="auto">
          <a:xfrm>
            <a:off x="3798888" y="3463925"/>
            <a:ext cx="1501775" cy="0"/>
          </a:xfrm>
          <a:prstGeom prst="line">
            <a:avLst/>
          </a:prstGeom>
          <a:solidFill>
            <a:schemeClr val="bg2"/>
          </a:solidFill>
          <a:ln>
            <a:solidFill>
              <a:schemeClr val="accent3"/>
            </a:solidFill>
          </a:ln>
          <a:effectLst/>
        </p:spPr>
        <p:txBody>
          <a:bodyPr vert="horz" wrap="square" lIns="68580" tIns="34290" rIns="68580" bIns="34290" numCol="1" anchor="t" anchorCtr="0" compatLnSpc="1"/>
          <a:lstStyle/>
          <a:p>
            <a:pPr fontAlgn="auto"/>
            <a:endParaRPr lang="zh-CN" altLang="en-US" strike="noStrike" noProof="1">
              <a:latin typeface="微软雅黑" panose="020B0503020204020204" pitchFamily="34" charset="-122"/>
              <a:ea typeface="微软雅黑" panose="020B0503020204020204" pitchFamily="34" charset="-122"/>
            </a:endParaRPr>
          </a:p>
        </p:txBody>
      </p:sp>
      <p:sp>
        <p:nvSpPr>
          <p:cNvPr id="22" name="椭圆 67"/>
          <p:cNvSpPr>
            <a:spLocks noChangeArrowheads="1"/>
          </p:cNvSpPr>
          <p:nvPr/>
        </p:nvSpPr>
        <p:spPr bwMode="auto">
          <a:xfrm>
            <a:off x="5335098" y="3105270"/>
            <a:ext cx="716987" cy="716756"/>
          </a:xfrm>
          <a:prstGeom prst="ellipse">
            <a:avLst/>
          </a:prstGeom>
          <a:gradFill>
            <a:gsLst>
              <a:gs pos="89000">
                <a:schemeClr val="bg2">
                  <a:lumMod val="75000"/>
                </a:schemeClr>
              </a:gs>
              <a:gs pos="0">
                <a:schemeClr val="bg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zh-CN" strike="noStrike" noProof="1">
              <a:solidFill>
                <a:prstClr val="white"/>
              </a:solidFill>
              <a:latin typeface="微软雅黑" panose="020B0503020204020204" pitchFamily="34" charset="-122"/>
              <a:sym typeface="Arial" panose="020B0604020202020204" pitchFamily="34" charset="0"/>
            </a:endParaRPr>
          </a:p>
        </p:txBody>
      </p:sp>
      <p:sp>
        <p:nvSpPr>
          <p:cNvPr id="23" name="Freeform 203"/>
          <p:cNvSpPr>
            <a:spLocks noChangeAspect="1" noEditPoints="1"/>
          </p:cNvSpPr>
          <p:nvPr/>
        </p:nvSpPr>
        <p:spPr>
          <a:xfrm>
            <a:off x="5538788" y="3319463"/>
            <a:ext cx="309562" cy="296862"/>
          </a:xfrm>
          <a:custGeom>
            <a:avLst/>
            <a:gdLst>
              <a:gd name="G0" fmla="val 0"/>
            </a:gdLst>
            <a:ahLst/>
            <a:cxnLst>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0" y="G0"/>
              </a:cxn>
              <a:cxn ang="0">
                <a:pos x="G0" y="G0"/>
              </a:cxn>
              <a:cxn ang="0">
                <a:pos x="G0" y="G0"/>
              </a:cxn>
              <a:cxn ang="0">
                <a:pos x="G0" y="G0"/>
              </a:cxn>
              <a:cxn ang="0">
                <a:pos x="G0" y="G0"/>
              </a:cxn>
              <a:cxn ang="0">
                <a:pos x="G0" y="G0"/>
              </a:cxn>
              <a:cxn ang="0">
                <a:pos x="G0" y="G0"/>
              </a:cxn>
              <a:cxn ang="0">
                <a:pos x="G0" y="0"/>
              </a:cxn>
              <a:cxn ang="0">
                <a:pos x="G0" y="G0"/>
              </a:cxn>
              <a:cxn ang="0">
                <a:pos x="G0" y="G0"/>
              </a:cxn>
              <a:cxn ang="0">
                <a:pos x="G0" y="G0"/>
              </a:cxn>
              <a:cxn ang="0">
                <a:pos x="G0" y="G0"/>
              </a:cxn>
              <a:cxn ang="0">
                <a:pos x="G0" y="G0"/>
              </a:cxn>
              <a:cxn ang="0">
                <a:pos x="G0" y="G0"/>
              </a:cxn>
              <a:cxn ang="0">
                <a:pos x="G0" y="G0"/>
              </a:cxn>
              <a:cxn ang="0">
                <a:pos x="G0" y="G0"/>
              </a:cxn>
              <a:cxn ang="0">
                <a:pos x="G0" y="G0"/>
              </a:cxn>
            </a:cxnLst>
            <a:pathLst>
              <a:path w="218" h="209">
                <a:moveTo>
                  <a:pt x="88" y="43"/>
                </a:moveTo>
                <a:lnTo>
                  <a:pt x="36" y="43"/>
                </a:lnTo>
                <a:lnTo>
                  <a:pt x="26" y="57"/>
                </a:lnTo>
                <a:lnTo>
                  <a:pt x="36" y="71"/>
                </a:lnTo>
                <a:lnTo>
                  <a:pt x="88" y="71"/>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close/>
                <a:moveTo>
                  <a:pt x="182" y="93"/>
                </a:moveTo>
                <a:lnTo>
                  <a:pt x="128" y="93"/>
                </a:lnTo>
                <a:lnTo>
                  <a:pt x="128" y="123"/>
                </a:lnTo>
                <a:lnTo>
                  <a:pt x="182" y="123"/>
                </a:lnTo>
                <a:lnTo>
                  <a:pt x="192" y="109"/>
                </a:lnTo>
                <a:lnTo>
                  <a:pt x="182" y="93"/>
                </a:lnTo>
                <a:close/>
              </a:path>
            </a:pathLst>
          </a:custGeom>
          <a:solidFill>
            <a:schemeClr val="accent2"/>
          </a:solidFill>
          <a:ln w="9525">
            <a:noFill/>
          </a:ln>
        </p:spPr>
        <p:txBody>
          <a:bodyPr/>
          <a:p>
            <a:endParaRPr lang="zh-CN" altLang="en-US"/>
          </a:p>
        </p:txBody>
      </p:sp>
      <p:sp>
        <p:nvSpPr>
          <p:cNvPr id="24" name="矩形 71"/>
          <p:cNvSpPr/>
          <p:nvPr/>
        </p:nvSpPr>
        <p:spPr>
          <a:xfrm>
            <a:off x="4981575" y="1233488"/>
            <a:ext cx="1677988" cy="300037"/>
          </a:xfrm>
          <a:prstGeom prst="rect">
            <a:avLst/>
          </a:prstGeom>
          <a:noFill/>
          <a:ln w="9525">
            <a:noFill/>
          </a:ln>
        </p:spPr>
        <p:txBody>
          <a:bodyPr wrap="none" lIns="68573" tIns="34287" rIns="68573" bIns="34287" anchor="t" anchorCtr="0">
            <a:spAutoFit/>
          </a:bodyPr>
          <a:p>
            <a:pPr>
              <a:buFont typeface="Arial" panose="020B0604020202020204" pitchFamily="34" charset="0"/>
              <a:buNone/>
            </a:pPr>
            <a:r>
              <a:rPr lang="zh-CN" altLang="en-US" sz="1500" dirty="0">
                <a:solidFill>
                  <a:schemeClr val="accent1"/>
                </a:solidFill>
                <a:latin typeface="微软雅黑" panose="020B0503020204020204" pitchFamily="34" charset="-122"/>
                <a:ea typeface="微软雅黑" panose="020B0503020204020204" pitchFamily="34" charset="-122"/>
                <a:sym typeface="方正兰亭黑_GBK" pitchFamily="2" charset="-122"/>
              </a:rPr>
              <a:t>客户需求分析阶段</a:t>
            </a:r>
            <a:endParaRPr lang="en-US" altLang="zh-CN" sz="1500" dirty="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25" name="矩形 47"/>
          <p:cNvSpPr>
            <a:spLocks noChangeArrowheads="1"/>
          </p:cNvSpPr>
          <p:nvPr/>
        </p:nvSpPr>
        <p:spPr bwMode="auto">
          <a:xfrm>
            <a:off x="4983163" y="1509713"/>
            <a:ext cx="22828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eaLnBrk="1" fontAlgn="auto" hangingPunct="1">
              <a:lnSpc>
                <a:spcPct val="110000"/>
              </a:lnSpc>
              <a:spcBef>
                <a:spcPct val="0"/>
              </a:spcBef>
              <a:buFont typeface="Arial" panose="020B0604020202020204" pitchFamily="34" charset="0"/>
              <a:buNone/>
            </a:pP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正对客户所在的行业特点以及客户需要解决的问题提炼出客户需要的功能模块。</a:t>
            </a:r>
            <a:endParaRPr lang="zh-CN" altLang="en-US" sz="1350" strike="noStrike" noProof="1" dirty="0">
              <a:solidFill>
                <a:schemeClr val="accent1"/>
              </a:solidFill>
              <a:latin typeface="微软雅黑" panose="020B0503020204020204" pitchFamily="34" charset="-122"/>
              <a:ea typeface="微软雅黑" panose="020B0503020204020204" pitchFamily="34" charset="-122"/>
            </a:endParaRPr>
          </a:p>
        </p:txBody>
      </p:sp>
      <p:sp>
        <p:nvSpPr>
          <p:cNvPr id="29" name="矩形 73"/>
          <p:cNvSpPr/>
          <p:nvPr/>
        </p:nvSpPr>
        <p:spPr>
          <a:xfrm>
            <a:off x="4981575" y="3895725"/>
            <a:ext cx="908050" cy="300038"/>
          </a:xfrm>
          <a:prstGeom prst="rect">
            <a:avLst/>
          </a:prstGeom>
          <a:noFill/>
          <a:ln w="9525">
            <a:noFill/>
          </a:ln>
        </p:spPr>
        <p:txBody>
          <a:bodyPr wrap="none" lIns="68573" tIns="34287" rIns="68573" bIns="34287" anchor="t" anchorCtr="0">
            <a:spAutoFit/>
          </a:bodyPr>
          <a:p>
            <a:pPr>
              <a:buFont typeface="Arial" panose="020B0604020202020204" pitchFamily="34" charset="0"/>
              <a:buNone/>
            </a:pPr>
            <a:r>
              <a:rPr lang="zh-CN" altLang="en-US" sz="1500" dirty="0">
                <a:solidFill>
                  <a:schemeClr val="accent1"/>
                </a:solidFill>
                <a:latin typeface="微软雅黑" panose="020B0503020204020204" pitchFamily="34" charset="-122"/>
                <a:ea typeface="微软雅黑" panose="020B0503020204020204" pitchFamily="34" charset="-122"/>
                <a:sym typeface="方正兰亭黑_GBK" pitchFamily="2" charset="-122"/>
              </a:rPr>
              <a:t>客户反馈</a:t>
            </a:r>
            <a:endParaRPr lang="en-US" altLang="zh-CN" sz="1500" dirty="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30" name="矩形 47"/>
          <p:cNvSpPr>
            <a:spLocks noChangeArrowheads="1"/>
          </p:cNvSpPr>
          <p:nvPr/>
        </p:nvSpPr>
        <p:spPr bwMode="auto">
          <a:xfrm>
            <a:off x="4983163" y="4171950"/>
            <a:ext cx="318928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eaLnBrk="1" fontAlgn="auto" hangingPunct="1">
              <a:lnSpc>
                <a:spcPct val="110000"/>
              </a:lnSpc>
              <a:spcBef>
                <a:spcPct val="0"/>
              </a:spcBef>
              <a:buFont typeface="Arial" panose="020B0604020202020204" pitchFamily="34" charset="0"/>
              <a:buNone/>
            </a:pP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接收客户的使用反馈情况实时跟进客户在使用的过程中出现的问题加以改进、并且收集客户的使用偏好，主动优化。</a:t>
            </a:r>
            <a:endParaRPr lang="zh-CN" altLang="en-US" sz="1350" strike="noStrike" noProof="1" dirty="0">
              <a:solidFill>
                <a:schemeClr val="accent1"/>
              </a:solidFill>
              <a:latin typeface="微软雅黑" panose="020B0503020204020204" pitchFamily="34" charset="-122"/>
              <a:ea typeface="微软雅黑" panose="020B0503020204020204" pitchFamily="34" charset="-122"/>
            </a:endParaRPr>
          </a:p>
        </p:txBody>
      </p:sp>
      <p:sp>
        <p:nvSpPr>
          <p:cNvPr id="31" name="矩形 75"/>
          <p:cNvSpPr/>
          <p:nvPr/>
        </p:nvSpPr>
        <p:spPr>
          <a:xfrm>
            <a:off x="6357938" y="2060575"/>
            <a:ext cx="2093912" cy="300038"/>
          </a:xfrm>
          <a:prstGeom prst="rect">
            <a:avLst/>
          </a:prstGeom>
          <a:noFill/>
          <a:ln w="9525">
            <a:noFill/>
          </a:ln>
        </p:spPr>
        <p:txBody>
          <a:bodyPr wrap="none" lIns="68573" tIns="34287" rIns="68573" bIns="34287" anchor="t" anchorCtr="0">
            <a:spAutoFit/>
          </a:bodyPr>
          <a:p>
            <a:pPr>
              <a:buFont typeface="Arial" panose="020B0604020202020204" pitchFamily="34" charset="0"/>
              <a:buNone/>
            </a:pPr>
            <a:r>
              <a:rPr lang="zh-CN" altLang="en-US" sz="1500" dirty="0">
                <a:solidFill>
                  <a:schemeClr val="accent1"/>
                </a:solidFill>
                <a:latin typeface="微软雅黑" panose="020B0503020204020204" pitchFamily="34" charset="-122"/>
                <a:ea typeface="微软雅黑" panose="020B0503020204020204" pitchFamily="34" charset="-122"/>
                <a:sym typeface="方正兰亭黑_GBK" pitchFamily="2" charset="-122"/>
              </a:rPr>
              <a:t>项目实施</a:t>
            </a:r>
            <a:r>
              <a:rPr lang="en-US" altLang="zh-CN" sz="1500" dirty="0">
                <a:solidFill>
                  <a:schemeClr val="accent1"/>
                </a:solidFill>
                <a:latin typeface="微软雅黑" panose="020B0503020204020204" pitchFamily="34" charset="-122"/>
                <a:ea typeface="微软雅黑" panose="020B0503020204020204" pitchFamily="34" charset="-122"/>
                <a:sym typeface="方正兰亭黑_GBK" pitchFamily="2" charset="-122"/>
              </a:rPr>
              <a:t>——</a:t>
            </a:r>
            <a:r>
              <a:rPr lang="zh-CN" altLang="en-US" sz="1500" dirty="0">
                <a:solidFill>
                  <a:schemeClr val="accent1"/>
                </a:solidFill>
                <a:latin typeface="微软雅黑" panose="020B0503020204020204" pitchFamily="34" charset="-122"/>
                <a:ea typeface="微软雅黑" panose="020B0503020204020204" pitchFamily="34" charset="-122"/>
                <a:sym typeface="方正兰亭黑_GBK" pitchFamily="2" charset="-122"/>
              </a:rPr>
              <a:t>研发阶段</a:t>
            </a:r>
            <a:endParaRPr lang="en-US" altLang="zh-CN" sz="1500" dirty="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32" name="矩形 47"/>
          <p:cNvSpPr>
            <a:spLocks noChangeArrowheads="1"/>
          </p:cNvSpPr>
          <p:nvPr/>
        </p:nvSpPr>
        <p:spPr bwMode="auto">
          <a:xfrm>
            <a:off x="6540500" y="2335213"/>
            <a:ext cx="1911350" cy="95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eaLnBrk="1" fontAlgn="auto" hangingPunct="1">
              <a:lnSpc>
                <a:spcPct val="110000"/>
              </a:lnSpc>
              <a:spcBef>
                <a:spcPct val="0"/>
              </a:spcBef>
              <a:buFont typeface="Arial" panose="020B0604020202020204" pitchFamily="34" charset="0"/>
              <a:buNone/>
            </a:pP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根据前期的客户需求分析得出的功能模块进行技术的方案选型定型，人员安排、启动项目、实现各个功能</a:t>
            </a: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模块</a:t>
            </a:r>
            <a:endPar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endParaRPr>
          </a:p>
          <a:p>
            <a:pPr eaLnBrk="1" fontAlgn="auto" hangingPunct="1">
              <a:lnSpc>
                <a:spcPct val="110000"/>
              </a:lnSpc>
              <a:spcBef>
                <a:spcPct val="0"/>
              </a:spcBef>
              <a:buFont typeface="Arial" panose="020B0604020202020204" pitchFamily="34" charset="0"/>
              <a:buNone/>
            </a:pP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a:t>
            </a:r>
            <a:endParaRPr lang="zh-CN" altLang="en-US" sz="1350" strike="noStrike" noProof="1" dirty="0">
              <a:solidFill>
                <a:schemeClr val="accent1"/>
              </a:solidFill>
              <a:latin typeface="微软雅黑" panose="020B0503020204020204" pitchFamily="34" charset="-122"/>
              <a:ea typeface="微软雅黑" panose="020B0503020204020204" pitchFamily="34" charset="-122"/>
            </a:endParaRPr>
          </a:p>
        </p:txBody>
      </p:sp>
      <p:sp>
        <p:nvSpPr>
          <p:cNvPr id="33" name="矩形 77"/>
          <p:cNvSpPr/>
          <p:nvPr/>
        </p:nvSpPr>
        <p:spPr>
          <a:xfrm>
            <a:off x="6253163" y="3152775"/>
            <a:ext cx="1292225" cy="300038"/>
          </a:xfrm>
          <a:prstGeom prst="rect">
            <a:avLst/>
          </a:prstGeom>
          <a:noFill/>
          <a:ln w="9525">
            <a:noFill/>
          </a:ln>
        </p:spPr>
        <p:txBody>
          <a:bodyPr wrap="none" lIns="68573" tIns="34287" rIns="68573" bIns="34287" anchor="t" anchorCtr="0">
            <a:spAutoFit/>
          </a:bodyPr>
          <a:p>
            <a:pPr>
              <a:buFont typeface="Arial" panose="020B0604020202020204" pitchFamily="34" charset="0"/>
              <a:buNone/>
            </a:pPr>
            <a:r>
              <a:rPr lang="zh-CN" altLang="en-US" sz="1500" dirty="0">
                <a:solidFill>
                  <a:schemeClr val="accent1"/>
                </a:solidFill>
                <a:latin typeface="微软雅黑" panose="020B0503020204020204" pitchFamily="34" charset="-122"/>
                <a:ea typeface="微软雅黑" panose="020B0503020204020204" pitchFamily="34" charset="-122"/>
                <a:sym typeface="方正兰亭黑_GBK" pitchFamily="2" charset="-122"/>
              </a:rPr>
              <a:t>软件发布运营</a:t>
            </a:r>
            <a:endParaRPr lang="en-US" altLang="zh-CN" sz="1500" dirty="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34" name="矩形 47"/>
          <p:cNvSpPr>
            <a:spLocks noChangeArrowheads="1"/>
          </p:cNvSpPr>
          <p:nvPr/>
        </p:nvSpPr>
        <p:spPr bwMode="auto">
          <a:xfrm>
            <a:off x="6254750" y="3427413"/>
            <a:ext cx="1912938"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eaLnBrk="1" fontAlgn="auto" hangingPunct="1">
              <a:lnSpc>
                <a:spcPct val="110000"/>
              </a:lnSpc>
              <a:spcBef>
                <a:spcPct val="0"/>
              </a:spcBef>
              <a:buFont typeface="Arial" panose="020B0604020202020204" pitchFamily="34" charset="0"/>
              <a:buNone/>
            </a:pP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对已经测试过的软件进行发布并投入运营。</a:t>
            </a:r>
            <a:endParaRPr lang="zh-CN" altLang="en-US" sz="1350" strike="noStrike" noProof="1" dirty="0">
              <a:solidFill>
                <a:schemeClr val="accent1"/>
              </a:solidFill>
              <a:latin typeface="微软雅黑" panose="020B0503020204020204" pitchFamily="34" charset="-122"/>
              <a:ea typeface="微软雅黑" panose="020B0503020204020204" pitchFamily="34" charset="-122"/>
            </a:endParaRPr>
          </a:p>
        </p:txBody>
      </p:sp>
      <p:grpSp>
        <p:nvGrpSpPr>
          <p:cNvPr id="35" name="组合 79"/>
          <p:cNvGrpSpPr/>
          <p:nvPr/>
        </p:nvGrpSpPr>
        <p:grpSpPr>
          <a:xfrm>
            <a:off x="417513" y="1533525"/>
            <a:ext cx="2963862" cy="2878138"/>
            <a:chOff x="-236014" y="-230762"/>
            <a:chExt cx="3412829" cy="3407577"/>
          </a:xfrm>
        </p:grpSpPr>
        <p:sp>
          <p:nvSpPr>
            <p:cNvPr id="36" name="椭圆 80"/>
            <p:cNvSpPr>
              <a:spLocks noChangeArrowheads="1"/>
            </p:cNvSpPr>
            <p:nvPr/>
          </p:nvSpPr>
          <p:spPr bwMode="auto">
            <a:xfrm>
              <a:off x="0" y="0"/>
              <a:ext cx="3176815" cy="3176815"/>
            </a:xfrm>
            <a:prstGeom prst="ellipse">
              <a:avLst/>
            </a:pr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auto" hangingPunct="1">
                <a:lnSpc>
                  <a:spcPct val="100000"/>
                </a:lnSpc>
                <a:spcBef>
                  <a:spcPct val="0"/>
                </a:spcBef>
                <a:buFont typeface="Arial" panose="020B0604020202020204" pitchFamily="34" charset="0"/>
                <a:buNone/>
              </a:pPr>
              <a:endParaRPr lang="zh-CN" altLang="zh-CN" sz="1350" strike="noStrike" noProof="1">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 name="椭圆 81"/>
            <p:cNvSpPr>
              <a:spLocks noChangeArrowheads="1"/>
            </p:cNvSpPr>
            <p:nvPr/>
          </p:nvSpPr>
          <p:spPr bwMode="auto">
            <a:xfrm>
              <a:off x="-236014" y="-230762"/>
              <a:ext cx="3234715" cy="3229462"/>
            </a:xfrm>
            <a:prstGeom prst="ellipse">
              <a:avLst/>
            </a:prstGeom>
            <a:blipFill dpi="0" rotWithShape="1">
              <a:blip r:embed="rId1"/>
              <a:srcRect/>
              <a:stretch>
                <a:fillRect l="-3000" r="-3000"/>
              </a:stretch>
            </a:bli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auto" hangingPunct="1">
                <a:lnSpc>
                  <a:spcPct val="100000"/>
                </a:lnSpc>
                <a:spcBef>
                  <a:spcPct val="0"/>
                </a:spcBef>
                <a:buFont typeface="Arial" panose="020B0604020202020204" pitchFamily="34" charset="0"/>
                <a:buNone/>
              </a:pPr>
              <a:endParaRPr lang="zh-CN" altLang="zh-CN" sz="1350" strike="noStrike" noProof="1">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2" name="Freeform 10"/>
          <p:cNvSpPr>
            <a:spLocks noEditPoints="1"/>
          </p:cNvSpPr>
          <p:nvPr/>
        </p:nvSpPr>
        <p:spPr bwMode="auto">
          <a:xfrm>
            <a:off x="5508823" y="2067892"/>
            <a:ext cx="918354" cy="914400"/>
          </a:xfrm>
          <a:custGeom>
            <a:avLst/>
            <a:gdLst>
              <a:gd name="T0" fmla="*/ 1122518 w 971"/>
              <a:gd name="T1" fmla="*/ 639107 h 971"/>
              <a:gd name="T2" fmla="*/ 1216689 w 971"/>
              <a:gd name="T3" fmla="*/ 554981 h 971"/>
              <a:gd name="T4" fmla="*/ 1108706 w 971"/>
              <a:gd name="T5" fmla="*/ 489689 h 971"/>
              <a:gd name="T6" fmla="*/ 1177765 w 971"/>
              <a:gd name="T7" fmla="*/ 387984 h 971"/>
              <a:gd name="T8" fmla="*/ 1052204 w 971"/>
              <a:gd name="T9" fmla="*/ 350316 h 971"/>
              <a:gd name="T10" fmla="*/ 1007001 w 971"/>
              <a:gd name="T11" fmla="*/ 285024 h 971"/>
              <a:gd name="T12" fmla="*/ 1020813 w 971"/>
              <a:gd name="T13" fmla="*/ 159463 h 971"/>
              <a:gd name="T14" fmla="*/ 896508 w 971"/>
              <a:gd name="T15" fmla="*/ 183319 h 971"/>
              <a:gd name="T16" fmla="*/ 878929 w 971"/>
              <a:gd name="T17" fmla="*/ 62781 h 971"/>
              <a:gd name="T18" fmla="*/ 760901 w 971"/>
              <a:gd name="T19" fmla="*/ 119283 h 971"/>
              <a:gd name="T20" fmla="*/ 684309 w 971"/>
              <a:gd name="T21" fmla="*/ 101705 h 971"/>
              <a:gd name="T22" fmla="*/ 608972 w 971"/>
              <a:gd name="T23" fmla="*/ 0 h 971"/>
              <a:gd name="T24" fmla="*/ 533635 w 971"/>
              <a:gd name="T25" fmla="*/ 100449 h 971"/>
              <a:gd name="T26" fmla="*/ 439464 w 971"/>
              <a:gd name="T27" fmla="*/ 23857 h 971"/>
              <a:gd name="T28" fmla="*/ 390496 w 971"/>
              <a:gd name="T29" fmla="*/ 144395 h 971"/>
              <a:gd name="T30" fmla="*/ 321437 w 971"/>
              <a:gd name="T31" fmla="*/ 183319 h 971"/>
              <a:gd name="T32" fmla="*/ 197131 w 971"/>
              <a:gd name="T33" fmla="*/ 158207 h 971"/>
              <a:gd name="T34" fmla="*/ 209687 w 971"/>
              <a:gd name="T35" fmla="*/ 283768 h 971"/>
              <a:gd name="T36" fmla="*/ 87893 w 971"/>
              <a:gd name="T37" fmla="*/ 291302 h 971"/>
              <a:gd name="T38" fmla="*/ 133095 w 971"/>
              <a:gd name="T39" fmla="*/ 413097 h 971"/>
              <a:gd name="T40" fmla="*/ 107983 w 971"/>
              <a:gd name="T41" fmla="*/ 488433 h 971"/>
              <a:gd name="T42" fmla="*/ 0 w 971"/>
              <a:gd name="T43" fmla="*/ 553725 h 971"/>
              <a:gd name="T44" fmla="*/ 94171 w 971"/>
              <a:gd name="T45" fmla="*/ 637851 h 971"/>
              <a:gd name="T46" fmla="*/ 7534 w 971"/>
              <a:gd name="T47" fmla="*/ 724489 h 971"/>
              <a:gd name="T48" fmla="*/ 123050 w 971"/>
              <a:gd name="T49" fmla="*/ 784758 h 971"/>
              <a:gd name="T50" fmla="*/ 155696 w 971"/>
              <a:gd name="T51" fmla="*/ 857584 h 971"/>
              <a:gd name="T52" fmla="*/ 120539 w 971"/>
              <a:gd name="T53" fmla="*/ 978122 h 971"/>
              <a:gd name="T54" fmla="*/ 246100 w 971"/>
              <a:gd name="T55" fmla="*/ 976867 h 971"/>
              <a:gd name="T56" fmla="*/ 241078 w 971"/>
              <a:gd name="T57" fmla="*/ 1099917 h 971"/>
              <a:gd name="T58" fmla="*/ 367895 w 971"/>
              <a:gd name="T59" fmla="*/ 1066015 h 971"/>
              <a:gd name="T60" fmla="*/ 440720 w 971"/>
              <a:gd name="T61" fmla="*/ 1097406 h 971"/>
              <a:gd name="T62" fmla="*/ 494711 w 971"/>
              <a:gd name="T63" fmla="*/ 1211666 h 971"/>
              <a:gd name="T64" fmla="*/ 587627 w 971"/>
              <a:gd name="T65" fmla="*/ 1125029 h 971"/>
              <a:gd name="T66" fmla="*/ 666730 w 971"/>
              <a:gd name="T67" fmla="*/ 1219200 h 971"/>
              <a:gd name="T68" fmla="*/ 737045 w 971"/>
              <a:gd name="T69" fmla="*/ 1109962 h 971"/>
              <a:gd name="T70" fmla="*/ 812381 w 971"/>
              <a:gd name="T71" fmla="*/ 1083594 h 971"/>
              <a:gd name="T72" fmla="*/ 929153 w 971"/>
              <a:gd name="T73" fmla="*/ 1130051 h 971"/>
              <a:gd name="T74" fmla="*/ 939198 w 971"/>
              <a:gd name="T75" fmla="*/ 1004490 h 971"/>
              <a:gd name="T76" fmla="*/ 1060993 w 971"/>
              <a:gd name="T77" fmla="*/ 1020813 h 971"/>
              <a:gd name="T78" fmla="*/ 1039647 w 971"/>
              <a:gd name="T79" fmla="*/ 892741 h 971"/>
              <a:gd name="T80" fmla="*/ 1077316 w 971"/>
              <a:gd name="T81" fmla="*/ 822426 h 971"/>
              <a:gd name="T82" fmla="*/ 1195343 w 971"/>
              <a:gd name="T83" fmla="*/ 778480 h 971"/>
              <a:gd name="T84" fmla="*/ 1118751 w 971"/>
              <a:gd name="T85" fmla="*/ 679287 h 971"/>
              <a:gd name="T86" fmla="*/ 961799 w 971"/>
              <a:gd name="T87" fmla="*/ 804848 h 971"/>
              <a:gd name="T88" fmla="*/ 738300 w 971"/>
              <a:gd name="T89" fmla="*/ 991934 h 971"/>
              <a:gd name="T90" fmla="*/ 448254 w 971"/>
              <a:gd name="T91" fmla="*/ 980634 h 971"/>
              <a:gd name="T92" fmla="*/ 239822 w 971"/>
              <a:gd name="T93" fmla="*/ 775969 h 971"/>
              <a:gd name="T94" fmla="*/ 224755 w 971"/>
              <a:gd name="T95" fmla="*/ 484667 h 971"/>
              <a:gd name="T96" fmla="*/ 409330 w 971"/>
              <a:gd name="T97" fmla="*/ 259912 h 971"/>
              <a:gd name="T98" fmla="*/ 698121 w 971"/>
              <a:gd name="T99" fmla="*/ 217221 h 971"/>
              <a:gd name="T100" fmla="*/ 939198 w 971"/>
              <a:gd name="T101" fmla="*/ 380451 h 971"/>
              <a:gd name="T102" fmla="*/ 1008257 w 971"/>
              <a:gd name="T103" fmla="*/ 664219 h 9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adFill>
            <a:gsLst>
              <a:gs pos="89000">
                <a:schemeClr val="bg1">
                  <a:lumMod val="75000"/>
                </a:schemeClr>
              </a:gs>
              <a:gs pos="0">
                <a:schemeClr val="bg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35"/>
                                        </p:tgtEl>
                                        <p:attrNameLst>
                                          <p:attrName>style.visibility</p:attrName>
                                        </p:attrNameLst>
                                      </p:cBhvr>
                                      <p:to>
                                        <p:strVal val="visible"/>
                                      </p:to>
                                    </p:set>
                                    <p:anim calcmode="lin" valueType="num">
                                      <p:cBhvr>
                                        <p:cTn id="7" dur="400" fill="hold"/>
                                        <p:tgtEl>
                                          <p:spTgt spid="35"/>
                                        </p:tgtEl>
                                        <p:attrNameLst>
                                          <p:attrName>ppt_w</p:attrName>
                                        </p:attrNameLst>
                                      </p:cBhvr>
                                      <p:tavLst>
                                        <p:tav tm="0">
                                          <p:val>
                                            <p:fltVal val="0.000000"/>
                                          </p:val>
                                        </p:tav>
                                        <p:tav tm="100000">
                                          <p:val>
                                            <p:strVal val="#ppt_w"/>
                                          </p:val>
                                        </p:tav>
                                      </p:tavLst>
                                    </p:anim>
                                    <p:anim calcmode="lin" valueType="num">
                                      <p:cBhvr>
                                        <p:cTn id="8" dur="400" fill="hold"/>
                                        <p:tgtEl>
                                          <p:spTgt spid="35"/>
                                        </p:tgtEl>
                                        <p:attrNameLst>
                                          <p:attrName>ppt_h</p:attrName>
                                        </p:attrNameLst>
                                      </p:cBhvr>
                                      <p:tavLst>
                                        <p:tav tm="0">
                                          <p:val>
                                            <p:fltVal val="0.000000"/>
                                          </p:val>
                                        </p:tav>
                                        <p:tav tm="100000">
                                          <p:val>
                                            <p:strVal val="#ppt_h"/>
                                          </p:val>
                                        </p:tav>
                                      </p:tavLst>
                                    </p:anim>
                                    <p:animEffect>
                                      <p:cBhvr>
                                        <p:cTn id="9" dur="400"/>
                                        <p:tgtEl>
                                          <p:spTgt spid="35"/>
                                        </p:tgtEl>
                                      </p:cBhvr>
                                    </p:animEffect>
                                  </p:childTnLst>
                                </p:cTn>
                              </p:par>
                              <p:par>
                                <p:cTn id="10" presetID="22" presetClass="entr" presetSubtype="1" fill="hold" grpId="0"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p:cBhvr>
                                        <p:cTn id="12" dur="350"/>
                                        <p:tgtEl>
                                          <p:spTgt spid="5"/>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6"/>
                                        </p:tgtEl>
                                        <p:attrNameLst>
                                          <p:attrName>style.visibility</p:attrName>
                                        </p:attrNameLst>
                                      </p:cBhvr>
                                      <p:to>
                                        <p:strVal val="visible"/>
                                      </p:to>
                                    </p:set>
                                    <p:anim calcmode="lin" valueType="num">
                                      <p:cBhvr>
                                        <p:cTn id="15" dur="400" fill="hold"/>
                                        <p:tgtEl>
                                          <p:spTgt spid="6"/>
                                        </p:tgtEl>
                                        <p:attrNameLst>
                                          <p:attrName>ppt_w</p:attrName>
                                        </p:attrNameLst>
                                      </p:cBhvr>
                                      <p:tavLst>
                                        <p:tav tm="0">
                                          <p:val>
                                            <p:fltVal val="0.000000"/>
                                          </p:val>
                                        </p:tav>
                                        <p:tav tm="100000">
                                          <p:val>
                                            <p:strVal val="#ppt_w"/>
                                          </p:val>
                                        </p:tav>
                                      </p:tavLst>
                                    </p:anim>
                                    <p:anim calcmode="lin" valueType="num">
                                      <p:cBhvr>
                                        <p:cTn id="16" dur="400" fill="hold"/>
                                        <p:tgtEl>
                                          <p:spTgt spid="6"/>
                                        </p:tgtEl>
                                        <p:attrNameLst>
                                          <p:attrName>ppt_h</p:attrName>
                                        </p:attrNameLst>
                                      </p:cBhvr>
                                      <p:tavLst>
                                        <p:tav tm="0">
                                          <p:val>
                                            <p:fltVal val="0.000000"/>
                                          </p:val>
                                        </p:tav>
                                        <p:tav tm="100000">
                                          <p:val>
                                            <p:strVal val="#ppt_h"/>
                                          </p:val>
                                        </p:tav>
                                      </p:tavLst>
                                    </p:anim>
                                    <p:animEffect>
                                      <p:cBhvr>
                                        <p:cTn id="17" dur="400"/>
                                        <p:tgtEl>
                                          <p:spTgt spid="6"/>
                                        </p:tgtEl>
                                      </p:cBhvr>
                                    </p:animEffect>
                                  </p:childTnLst>
                                </p:cTn>
                              </p:par>
                              <p:par>
                                <p:cTn id="18" presetID="10" presetClass="entr" presetSubtype="0" fill="hold" grpId="0" nodeType="withEffect">
                                  <p:stCondLst>
                                    <p:cond delay="2000"/>
                                  </p:stCondLst>
                                  <p:childTnLst>
                                    <p:set>
                                      <p:cBhvr>
                                        <p:cTn id="19" dur="1" fill="hold">
                                          <p:stCondLst>
                                            <p:cond delay="0"/>
                                          </p:stCondLst>
                                        </p:cTn>
                                        <p:tgtEl>
                                          <p:spTgt spid="7"/>
                                        </p:tgtEl>
                                        <p:attrNameLst>
                                          <p:attrName>style.visibility</p:attrName>
                                        </p:attrNameLst>
                                      </p:cBhvr>
                                      <p:to>
                                        <p:strVal val="visible"/>
                                      </p:to>
                                    </p:set>
                                    <p:anim calcmode="lin" valueType="num">
                                      <p:cBhvr>
                                        <p:cTn id="20" dur="400" fill="hold"/>
                                        <p:tgtEl>
                                          <p:spTgt spid="7"/>
                                        </p:tgtEl>
                                        <p:attrNameLst>
                                          <p:attrName>ppt_w</p:attrName>
                                        </p:attrNameLst>
                                      </p:cBhvr>
                                      <p:tavLst>
                                        <p:tav tm="0">
                                          <p:val>
                                            <p:fltVal val="0.000000"/>
                                          </p:val>
                                        </p:tav>
                                        <p:tav tm="100000">
                                          <p:val>
                                            <p:strVal val="#ppt_w"/>
                                          </p:val>
                                        </p:tav>
                                      </p:tavLst>
                                    </p:anim>
                                    <p:anim calcmode="lin" valueType="num">
                                      <p:cBhvr>
                                        <p:cTn id="21" dur="400" fill="hold"/>
                                        <p:tgtEl>
                                          <p:spTgt spid="7"/>
                                        </p:tgtEl>
                                        <p:attrNameLst>
                                          <p:attrName>ppt_h</p:attrName>
                                        </p:attrNameLst>
                                      </p:cBhvr>
                                      <p:tavLst>
                                        <p:tav tm="0">
                                          <p:val>
                                            <p:fltVal val="0.000000"/>
                                          </p:val>
                                        </p:tav>
                                        <p:tav tm="100000">
                                          <p:val>
                                            <p:strVal val="#ppt_h"/>
                                          </p:val>
                                        </p:tav>
                                      </p:tavLst>
                                    </p:anim>
                                    <p:animEffect>
                                      <p:cBhvr>
                                        <p:cTn id="22" dur="400"/>
                                        <p:tgtEl>
                                          <p:spTgt spid="7"/>
                                        </p:tgtEl>
                                      </p:cBhvr>
                                    </p:animEffect>
                                  </p:childTnLst>
                                </p:cTn>
                              </p:par>
                              <p:par>
                                <p:cTn id="23" presetID="10" presetClass="entr" presetSubtype="0" fill="hold" grpId="0" nodeType="withEffect">
                                  <p:stCondLst>
                                    <p:cond delay="2500"/>
                                  </p:stCondLst>
                                  <p:childTnLst>
                                    <p:set>
                                      <p:cBhvr>
                                        <p:cTn id="24" dur="1" fill="hold">
                                          <p:stCondLst>
                                            <p:cond delay="0"/>
                                          </p:stCondLst>
                                        </p:cTn>
                                        <p:tgtEl>
                                          <p:spTgt spid="8"/>
                                        </p:tgtEl>
                                        <p:attrNameLst>
                                          <p:attrName>style.visibility</p:attrName>
                                        </p:attrNameLst>
                                      </p:cBhvr>
                                      <p:to>
                                        <p:strVal val="visible"/>
                                      </p:to>
                                    </p:set>
                                    <p:anim calcmode="lin" valueType="num">
                                      <p:cBhvr>
                                        <p:cTn id="25" dur="400" fill="hold"/>
                                        <p:tgtEl>
                                          <p:spTgt spid="8"/>
                                        </p:tgtEl>
                                        <p:attrNameLst>
                                          <p:attrName>ppt_w</p:attrName>
                                        </p:attrNameLst>
                                      </p:cBhvr>
                                      <p:tavLst>
                                        <p:tav tm="0">
                                          <p:val>
                                            <p:fltVal val="0.000000"/>
                                          </p:val>
                                        </p:tav>
                                        <p:tav tm="100000">
                                          <p:val>
                                            <p:strVal val="#ppt_w"/>
                                          </p:val>
                                        </p:tav>
                                      </p:tavLst>
                                    </p:anim>
                                    <p:anim calcmode="lin" valueType="num">
                                      <p:cBhvr>
                                        <p:cTn id="26" dur="400" fill="hold"/>
                                        <p:tgtEl>
                                          <p:spTgt spid="8"/>
                                        </p:tgtEl>
                                        <p:attrNameLst>
                                          <p:attrName>ppt_h</p:attrName>
                                        </p:attrNameLst>
                                      </p:cBhvr>
                                      <p:tavLst>
                                        <p:tav tm="0">
                                          <p:val>
                                            <p:fltVal val="0.000000"/>
                                          </p:val>
                                        </p:tav>
                                        <p:tav tm="100000">
                                          <p:val>
                                            <p:strVal val="#ppt_h"/>
                                          </p:val>
                                        </p:tav>
                                      </p:tavLst>
                                    </p:anim>
                                    <p:animEffect>
                                      <p:cBhvr>
                                        <p:cTn id="27" dur="400"/>
                                        <p:tgtEl>
                                          <p:spTgt spid="8"/>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9"/>
                                        </p:tgtEl>
                                        <p:attrNameLst>
                                          <p:attrName>style.visibility</p:attrName>
                                        </p:attrNameLst>
                                      </p:cBhvr>
                                      <p:to>
                                        <p:strVal val="visible"/>
                                      </p:to>
                                    </p:set>
                                    <p:anim calcmode="lin" valueType="num">
                                      <p:cBhvr>
                                        <p:cTn id="30" dur="400" fill="hold"/>
                                        <p:tgtEl>
                                          <p:spTgt spid="9"/>
                                        </p:tgtEl>
                                        <p:attrNameLst>
                                          <p:attrName>ppt_w</p:attrName>
                                        </p:attrNameLst>
                                      </p:cBhvr>
                                      <p:tavLst>
                                        <p:tav tm="0">
                                          <p:val>
                                            <p:fltVal val="0.000000"/>
                                          </p:val>
                                        </p:tav>
                                        <p:tav tm="100000">
                                          <p:val>
                                            <p:strVal val="#ppt_w"/>
                                          </p:val>
                                        </p:tav>
                                      </p:tavLst>
                                    </p:anim>
                                    <p:anim calcmode="lin" valueType="num">
                                      <p:cBhvr>
                                        <p:cTn id="31" dur="400" fill="hold"/>
                                        <p:tgtEl>
                                          <p:spTgt spid="9"/>
                                        </p:tgtEl>
                                        <p:attrNameLst>
                                          <p:attrName>ppt_h</p:attrName>
                                        </p:attrNameLst>
                                      </p:cBhvr>
                                      <p:tavLst>
                                        <p:tav tm="0">
                                          <p:val>
                                            <p:fltVal val="0.000000"/>
                                          </p:val>
                                        </p:tav>
                                        <p:tav tm="100000">
                                          <p:val>
                                            <p:strVal val="#ppt_h"/>
                                          </p:val>
                                        </p:tav>
                                      </p:tavLst>
                                    </p:anim>
                                    <p:animEffect>
                                      <p:cBhvr>
                                        <p:cTn id="32" dur="4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ppt_x</p:attrName>
                                        </p:attrNameLst>
                                      </p:cBhvr>
                                      <p:tavLst>
                                        <p:tav tm="0">
                                          <p:val>
                                            <p:strVal val="1+#ppt_w/2"/>
                                          </p:val>
                                        </p:tav>
                                        <p:tav tm="100000">
                                          <p:val>
                                            <p:strVal val="#ppt_x"/>
                                          </p:val>
                                        </p:tav>
                                      </p:tavLst>
                                    </p:anim>
                                    <p:anim calcmode="lin" valueType="num">
                                      <p:cBhvr>
                                        <p:cTn id="38" dur="500" fill="hold"/>
                                        <p:tgtEl>
                                          <p:spTgt spid="10"/>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ppt_x</p:attrName>
                                        </p:attrNameLst>
                                      </p:cBhvr>
                                      <p:tavLst>
                                        <p:tav tm="0">
                                          <p:val>
                                            <p:strVal val="1+#ppt_w/2"/>
                                          </p:val>
                                        </p:tav>
                                        <p:tav tm="100000">
                                          <p:val>
                                            <p:strVal val="#ppt_x"/>
                                          </p:val>
                                        </p:tav>
                                      </p:tavLst>
                                    </p:anim>
                                    <p:anim calcmode="lin" valueType="num">
                                      <p:cBhvr>
                                        <p:cTn id="42" dur="500" fill="hold"/>
                                        <p:tgtEl>
                                          <p:spTgt spid="11"/>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ppt_x</p:attrName>
                                        </p:attrNameLst>
                                      </p:cBhvr>
                                      <p:tavLst>
                                        <p:tav tm="0">
                                          <p:val>
                                            <p:strVal val="1+#ppt_w/2"/>
                                          </p:val>
                                        </p:tav>
                                        <p:tav tm="100000">
                                          <p:val>
                                            <p:strVal val="#ppt_x"/>
                                          </p:val>
                                        </p:tav>
                                      </p:tavLst>
                                    </p:anim>
                                    <p:anim calcmode="lin" valueType="num">
                                      <p:cBhvr>
                                        <p:cTn id="46" dur="500" fill="hold"/>
                                        <p:tgtEl>
                                          <p:spTgt spid="12"/>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ppt_x</p:attrName>
                                        </p:attrNameLst>
                                      </p:cBhvr>
                                      <p:tavLst>
                                        <p:tav tm="0">
                                          <p:val>
                                            <p:strVal val="1+#ppt_w/2"/>
                                          </p:val>
                                        </p:tav>
                                        <p:tav tm="100000">
                                          <p:val>
                                            <p:strVal val="#ppt_x"/>
                                          </p:val>
                                        </p:tav>
                                      </p:tavLst>
                                    </p:anim>
                                    <p:anim calcmode="lin" valueType="num">
                                      <p:cBhvr>
                                        <p:cTn id="50" dur="500" fill="hold"/>
                                        <p:tgtEl>
                                          <p:spTgt spid="24"/>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ppt_x</p:attrName>
                                        </p:attrNameLst>
                                      </p:cBhvr>
                                      <p:tavLst>
                                        <p:tav tm="0">
                                          <p:val>
                                            <p:strVal val="1+#ppt_w/2"/>
                                          </p:val>
                                        </p:tav>
                                        <p:tav tm="100000">
                                          <p:val>
                                            <p:strVal val="#ppt_x"/>
                                          </p:val>
                                        </p:tav>
                                      </p:tavLst>
                                    </p:anim>
                                    <p:anim calcmode="lin" valueType="num">
                                      <p:cBhvr>
                                        <p:cTn id="54" dur="500" fill="hold"/>
                                        <p:tgtEl>
                                          <p:spTgt spid="25"/>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ppt_x</p:attrName>
                                        </p:attrNameLst>
                                      </p:cBhvr>
                                      <p:tavLst>
                                        <p:tav tm="0">
                                          <p:val>
                                            <p:strVal val="1+#ppt_w/2"/>
                                          </p:val>
                                        </p:tav>
                                        <p:tav tm="100000">
                                          <p:val>
                                            <p:strVal val="#ppt_x"/>
                                          </p:val>
                                        </p:tav>
                                      </p:tavLst>
                                    </p:anim>
                                    <p:anim calcmode="lin" valueType="num">
                                      <p:cBhvr>
                                        <p:cTn id="58" dur="500" fill="hold"/>
                                        <p:tgtEl>
                                          <p:spTgt spid="1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ppt_x</p:attrName>
                                        </p:attrNameLst>
                                      </p:cBhvr>
                                      <p:tavLst>
                                        <p:tav tm="0">
                                          <p:val>
                                            <p:strVal val="1+#ppt_w/2"/>
                                          </p:val>
                                        </p:tav>
                                        <p:tav tm="100000">
                                          <p:val>
                                            <p:strVal val="#ppt_x"/>
                                          </p:val>
                                        </p:tav>
                                      </p:tavLst>
                                    </p:anim>
                                    <p:anim calcmode="lin" valueType="num">
                                      <p:cBhvr>
                                        <p:cTn id="62" dur="500" fill="hold"/>
                                        <p:tgtEl>
                                          <p:spTgt spid="1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ppt_x</p:attrName>
                                        </p:attrNameLst>
                                      </p:cBhvr>
                                      <p:tavLst>
                                        <p:tav tm="0">
                                          <p:val>
                                            <p:strVal val="1+#ppt_w/2"/>
                                          </p:val>
                                        </p:tav>
                                        <p:tav tm="100000">
                                          <p:val>
                                            <p:strVal val="#ppt_x"/>
                                          </p:val>
                                        </p:tav>
                                      </p:tavLst>
                                    </p:anim>
                                    <p:anim calcmode="lin" valueType="num">
                                      <p:cBhvr>
                                        <p:cTn id="66" dur="500" fill="hold"/>
                                        <p:tgtEl>
                                          <p:spTgt spid="2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500" fill="hold"/>
                                        <p:tgtEl>
                                          <p:spTgt spid="31"/>
                                        </p:tgtEl>
                                        <p:attrNameLst>
                                          <p:attrName>ppt_x</p:attrName>
                                        </p:attrNameLst>
                                      </p:cBhvr>
                                      <p:tavLst>
                                        <p:tav tm="0">
                                          <p:val>
                                            <p:strVal val="1+#ppt_w/2"/>
                                          </p:val>
                                        </p:tav>
                                        <p:tav tm="100000">
                                          <p:val>
                                            <p:strVal val="#ppt_x"/>
                                          </p:val>
                                        </p:tav>
                                      </p:tavLst>
                                    </p:anim>
                                    <p:anim calcmode="lin" valueType="num">
                                      <p:cBhvr>
                                        <p:cTn id="70" dur="500" fill="hold"/>
                                        <p:tgtEl>
                                          <p:spTgt spid="31"/>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ppt_x</p:attrName>
                                        </p:attrNameLst>
                                      </p:cBhvr>
                                      <p:tavLst>
                                        <p:tav tm="0">
                                          <p:val>
                                            <p:strVal val="1+#ppt_w/2"/>
                                          </p:val>
                                        </p:tav>
                                        <p:tav tm="100000">
                                          <p:val>
                                            <p:strVal val="#ppt_x"/>
                                          </p:val>
                                        </p:tav>
                                      </p:tavLst>
                                    </p:anim>
                                    <p:anim calcmode="lin" valueType="num">
                                      <p:cBhvr>
                                        <p:cTn id="74" dur="500" fill="hold"/>
                                        <p:tgtEl>
                                          <p:spTgt spid="32"/>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ppt_x</p:attrName>
                                        </p:attrNameLst>
                                      </p:cBhvr>
                                      <p:tavLst>
                                        <p:tav tm="0">
                                          <p:val>
                                            <p:strVal val="1+#ppt_w/2"/>
                                          </p:val>
                                        </p:tav>
                                        <p:tav tm="100000">
                                          <p:val>
                                            <p:strVal val="#ppt_x"/>
                                          </p:val>
                                        </p:tav>
                                      </p:tavLst>
                                    </p:anim>
                                    <p:anim calcmode="lin" valueType="num">
                                      <p:cBhvr>
                                        <p:cTn id="78" dur="500" fill="hold"/>
                                        <p:tgtEl>
                                          <p:spTgt spid="21"/>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p:cTn id="81" dur="500" fill="hold"/>
                                        <p:tgtEl>
                                          <p:spTgt spid="22"/>
                                        </p:tgtEl>
                                        <p:attrNameLst>
                                          <p:attrName>ppt_x</p:attrName>
                                        </p:attrNameLst>
                                      </p:cBhvr>
                                      <p:tavLst>
                                        <p:tav tm="0">
                                          <p:val>
                                            <p:strVal val="1+#ppt_w/2"/>
                                          </p:val>
                                        </p:tav>
                                        <p:tav tm="100000">
                                          <p:val>
                                            <p:strVal val="#ppt_x"/>
                                          </p:val>
                                        </p:tav>
                                      </p:tavLst>
                                    </p:anim>
                                    <p:anim calcmode="lin" valueType="num">
                                      <p:cBhvr>
                                        <p:cTn id="82" dur="500" fill="hold"/>
                                        <p:tgtEl>
                                          <p:spTgt spid="22"/>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ppt_x</p:attrName>
                                        </p:attrNameLst>
                                      </p:cBhvr>
                                      <p:tavLst>
                                        <p:tav tm="0">
                                          <p:val>
                                            <p:strVal val="1+#ppt_w/2"/>
                                          </p:val>
                                        </p:tav>
                                        <p:tav tm="100000">
                                          <p:val>
                                            <p:strVal val="#ppt_x"/>
                                          </p:val>
                                        </p:tav>
                                      </p:tavLst>
                                    </p:anim>
                                    <p:anim calcmode="lin" valueType="num">
                                      <p:cBhvr>
                                        <p:cTn id="86" dur="500" fill="hold"/>
                                        <p:tgtEl>
                                          <p:spTgt spid="23"/>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ppt_x</p:attrName>
                                        </p:attrNameLst>
                                      </p:cBhvr>
                                      <p:tavLst>
                                        <p:tav tm="0">
                                          <p:val>
                                            <p:strVal val="1+#ppt_w/2"/>
                                          </p:val>
                                        </p:tav>
                                        <p:tav tm="100000">
                                          <p:val>
                                            <p:strVal val="#ppt_x"/>
                                          </p:val>
                                        </p:tav>
                                      </p:tavLst>
                                    </p:anim>
                                    <p:anim calcmode="lin" valueType="num">
                                      <p:cBhvr>
                                        <p:cTn id="90" dur="500" fill="hold"/>
                                        <p:tgtEl>
                                          <p:spTgt spid="33"/>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p:cTn id="93" dur="500" fill="hold"/>
                                        <p:tgtEl>
                                          <p:spTgt spid="34"/>
                                        </p:tgtEl>
                                        <p:attrNameLst>
                                          <p:attrName>ppt_x</p:attrName>
                                        </p:attrNameLst>
                                      </p:cBhvr>
                                      <p:tavLst>
                                        <p:tav tm="0">
                                          <p:val>
                                            <p:strVal val="1+#ppt_w/2"/>
                                          </p:val>
                                        </p:tav>
                                        <p:tav tm="100000">
                                          <p:val>
                                            <p:strVal val="#ppt_x"/>
                                          </p:val>
                                        </p:tav>
                                      </p:tavLst>
                                    </p:anim>
                                    <p:anim calcmode="lin" valueType="num">
                                      <p:cBhvr>
                                        <p:cTn id="94" dur="500" fill="hold"/>
                                        <p:tgtEl>
                                          <p:spTgt spid="34"/>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anim calcmode="lin" valueType="num">
                                      <p:cBhvr>
                                        <p:cTn id="97" dur="500" fill="hold"/>
                                        <p:tgtEl>
                                          <p:spTgt spid="15"/>
                                        </p:tgtEl>
                                        <p:attrNameLst>
                                          <p:attrName>ppt_x</p:attrName>
                                        </p:attrNameLst>
                                      </p:cBhvr>
                                      <p:tavLst>
                                        <p:tav tm="0">
                                          <p:val>
                                            <p:strVal val="1+#ppt_w/2"/>
                                          </p:val>
                                        </p:tav>
                                        <p:tav tm="100000">
                                          <p:val>
                                            <p:strVal val="#ppt_x"/>
                                          </p:val>
                                        </p:tav>
                                      </p:tavLst>
                                    </p:anim>
                                    <p:anim calcmode="lin" valueType="num">
                                      <p:cBhvr>
                                        <p:cTn id="98" dur="500" fill="hold"/>
                                        <p:tgtEl>
                                          <p:spTgt spid="15"/>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ppt_x</p:attrName>
                                        </p:attrNameLst>
                                      </p:cBhvr>
                                      <p:tavLst>
                                        <p:tav tm="0">
                                          <p:val>
                                            <p:strVal val="1+#ppt_w/2"/>
                                          </p:val>
                                        </p:tav>
                                        <p:tav tm="100000">
                                          <p:val>
                                            <p:strVal val="#ppt_x"/>
                                          </p:val>
                                        </p:tav>
                                      </p:tavLst>
                                    </p:anim>
                                    <p:anim calcmode="lin" valueType="num">
                                      <p:cBhvr>
                                        <p:cTn id="102" dur="500" fill="hold"/>
                                        <p:tgtEl>
                                          <p:spTgt spid="16"/>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17"/>
                                        </p:tgtEl>
                                        <p:attrNameLst>
                                          <p:attrName>style.visibility</p:attrName>
                                        </p:attrNameLst>
                                      </p:cBhvr>
                                      <p:to>
                                        <p:strVal val="visible"/>
                                      </p:to>
                                    </p:set>
                                    <p:anim calcmode="lin" valueType="num">
                                      <p:cBhvr>
                                        <p:cTn id="105" dur="500" fill="hold"/>
                                        <p:tgtEl>
                                          <p:spTgt spid="17"/>
                                        </p:tgtEl>
                                        <p:attrNameLst>
                                          <p:attrName>ppt_x</p:attrName>
                                        </p:attrNameLst>
                                      </p:cBhvr>
                                      <p:tavLst>
                                        <p:tav tm="0">
                                          <p:val>
                                            <p:strVal val="1+#ppt_w/2"/>
                                          </p:val>
                                        </p:tav>
                                        <p:tav tm="100000">
                                          <p:val>
                                            <p:strVal val="#ppt_x"/>
                                          </p:val>
                                        </p:tav>
                                      </p:tavLst>
                                    </p:anim>
                                    <p:anim calcmode="lin" valueType="num">
                                      <p:cBhvr>
                                        <p:cTn id="106" dur="500" fill="hold"/>
                                        <p:tgtEl>
                                          <p:spTgt spid="17"/>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p:cTn id="109" dur="500" fill="hold"/>
                                        <p:tgtEl>
                                          <p:spTgt spid="29"/>
                                        </p:tgtEl>
                                        <p:attrNameLst>
                                          <p:attrName>ppt_x</p:attrName>
                                        </p:attrNameLst>
                                      </p:cBhvr>
                                      <p:tavLst>
                                        <p:tav tm="0">
                                          <p:val>
                                            <p:strVal val="1+#ppt_w/2"/>
                                          </p:val>
                                        </p:tav>
                                        <p:tav tm="100000">
                                          <p:val>
                                            <p:strVal val="#ppt_x"/>
                                          </p:val>
                                        </p:tav>
                                      </p:tavLst>
                                    </p:anim>
                                    <p:anim calcmode="lin" valueType="num">
                                      <p:cBhvr>
                                        <p:cTn id="110" dur="500" fill="hold"/>
                                        <p:tgtEl>
                                          <p:spTgt spid="29"/>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p:cTn id="113" dur="500" fill="hold"/>
                                        <p:tgtEl>
                                          <p:spTgt spid="30"/>
                                        </p:tgtEl>
                                        <p:attrNameLst>
                                          <p:attrName>ppt_x</p:attrName>
                                        </p:attrNameLst>
                                      </p:cBhvr>
                                      <p:tavLst>
                                        <p:tav tm="0">
                                          <p:val>
                                            <p:strVal val="1+#ppt_w/2"/>
                                          </p:val>
                                        </p:tav>
                                        <p:tav tm="100000">
                                          <p:val>
                                            <p:strVal val="#ppt_x"/>
                                          </p:val>
                                        </p:tav>
                                      </p:tavLst>
                                    </p:anim>
                                    <p:anim calcmode="lin" valueType="num">
                                      <p:cBhvr>
                                        <p:cTn id="1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 calcmode="lin" valueType="num">
                                      <p:cBhvr>
                                        <p:cTn id="119" dur="500" fill="hold"/>
                                        <p:tgtEl>
                                          <p:spTgt spid="42"/>
                                        </p:tgtEl>
                                        <p:attrNameLst>
                                          <p:attrName>ppt_w</p:attrName>
                                        </p:attrNameLst>
                                      </p:cBhvr>
                                      <p:tavLst>
                                        <p:tav tm="0">
                                          <p:val>
                                            <p:fltVal val="0.000000"/>
                                          </p:val>
                                        </p:tav>
                                        <p:tav tm="100000">
                                          <p:val>
                                            <p:strVal val="#ppt_w"/>
                                          </p:val>
                                        </p:tav>
                                      </p:tavLst>
                                    </p:anim>
                                    <p:anim calcmode="lin" valueType="num">
                                      <p:cBhvr>
                                        <p:cTn id="120" dur="500" fill="hold"/>
                                        <p:tgtEl>
                                          <p:spTgt spid="42"/>
                                        </p:tgtEl>
                                        <p:attrNameLst>
                                          <p:attrName>ppt_h</p:attrName>
                                        </p:attrNameLst>
                                      </p:cBhvr>
                                      <p:tavLst>
                                        <p:tav tm="0">
                                          <p:val>
                                            <p:fltVal val="0.000000"/>
                                          </p:val>
                                        </p:tav>
                                        <p:tav tm="100000">
                                          <p:val>
                                            <p:strVal val="#ppt_h"/>
                                          </p:val>
                                        </p:tav>
                                      </p:tavLst>
                                    </p:anim>
                                    <p:animEffect transition="in" filter="fade">
                                      <p:cBhvr>
                                        <p:cTn id="121" dur="500"/>
                                        <p:tgtEl>
                                          <p:spTgt spid="42"/>
                                        </p:tgtEl>
                                      </p:cBhvr>
                                    </p:animEffect>
                                  </p:childTnLst>
                                </p:cTn>
                              </p:par>
                            </p:childTnLst>
                          </p:cTn>
                        </p:par>
                      </p:childTnLst>
                    </p:cTn>
                  </p:par>
                  <p:par>
                    <p:cTn id="122" fill="hold">
                      <p:stCondLst>
                        <p:cond delay="indefinite"/>
                      </p:stCondLst>
                      <p:childTnLst>
                        <p:par>
                          <p:cTn id="123" fill="hold">
                            <p:stCondLst>
                              <p:cond delay="0"/>
                            </p:stCondLst>
                            <p:childTnLst>
                              <p:par>
                                <p:cTn id="124" presetID="8" presetClass="emph" presetSubtype="0" fill="hold" grpId="1" nodeType="clickEffect">
                                  <p:stCondLst>
                                    <p:cond delay="0"/>
                                  </p:stCondLst>
                                  <p:childTnLst>
                                    <p:animRot by="21600000">
                                      <p:cBhvr>
                                        <p:cTn id="125" dur="2000" fill="hold"/>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ldLvl="0" animBg="1"/>
      <p:bldP spid="7" grpId="0" bldLvl="0" animBg="1"/>
      <p:bldP spid="8" grpId="0" bldLvl="0" animBg="1"/>
      <p:bldP spid="9" grpId="0" bldLvl="0" animBg="1"/>
      <p:bldP spid="10" grpId="0" animBg="1"/>
      <p:bldP spid="11" grpId="0" animBg="1"/>
      <p:bldP spid="15" grpId="0" animBg="1"/>
      <p:bldP spid="16" grpId="0" animBg="1"/>
      <p:bldP spid="17" grpId="0" animBg="1"/>
      <p:bldP spid="19" grpId="0" animBg="1"/>
      <p:bldP spid="20" grpId="0" animBg="1"/>
      <p:bldP spid="21" grpId="0" animBg="1"/>
      <p:bldP spid="22" grpId="0" animBg="1"/>
      <p:bldP spid="23" grpId="0" animBg="1"/>
      <p:bldP spid="24" grpId="0"/>
      <p:bldP spid="25" grpId="0"/>
      <p:bldP spid="29" grpId="0"/>
      <p:bldP spid="30" grpId="0"/>
      <p:bldP spid="31" grpId="0"/>
      <p:bldP spid="32" grpId="0"/>
      <p:bldP spid="33" grpId="0"/>
      <p:bldP spid="34" grpId="0"/>
      <p:bldP spid="42" grpId="0" animBg="1"/>
      <p:bldP spid="4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Text Box 18"/>
          <p:cNvSpPr txBox="1"/>
          <p:nvPr/>
        </p:nvSpPr>
        <p:spPr>
          <a:xfrm>
            <a:off x="260985" y="206375"/>
            <a:ext cx="5992495" cy="521970"/>
          </a:xfrm>
          <a:prstGeom prst="rect">
            <a:avLst/>
          </a:prstGeom>
          <a:noFill/>
          <a:ln w="9525">
            <a:noFill/>
          </a:ln>
        </p:spPr>
        <p:txBody>
          <a:bodyPr wrap="square" anchor="t" anchorCtr="0">
            <a:spAutoFit/>
          </a:bodyPr>
          <a:p>
            <a:pPr algn="l">
              <a:buFont typeface="Arial" panose="020B0604020202020204" pitchFamily="34" charset="0"/>
              <a:buNone/>
            </a:pPr>
            <a:r>
              <a:rPr lang="zh-CN" altLang="en-US" sz="2800" dirty="0">
                <a:solidFill>
                  <a:schemeClr val="accent1"/>
                </a:solidFill>
                <a:latin typeface="微软雅黑" panose="020B0503020204020204" pitchFamily="34" charset="-122"/>
                <a:ea typeface="微软雅黑" panose="020B0503020204020204" pitchFamily="34" charset="-122"/>
                <a:sym typeface="方正兰亭黑_GBK" pitchFamily="2" charset="-122"/>
              </a:rPr>
              <a:t>客户需求分析阶段</a:t>
            </a:r>
            <a:endParaRPr lang="en-US" altLang="zh-CN" sz="2800" dirty="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161" name="任意多边形 5"/>
          <p:cNvSpPr>
            <a:spLocks noChangeArrowheads="1"/>
          </p:cNvSpPr>
          <p:nvPr/>
        </p:nvSpPr>
        <p:spPr bwMode="auto">
          <a:xfrm>
            <a:off x="3611761" y="1529426"/>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89000">
                <a:schemeClr val="tx1">
                  <a:lumMod val="75000"/>
                </a:schemeClr>
              </a:gs>
              <a:gs pos="0">
                <a:schemeClr val="tx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162" name="文本框 24"/>
          <p:cNvSpPr/>
          <p:nvPr/>
        </p:nvSpPr>
        <p:spPr>
          <a:xfrm>
            <a:off x="3833813" y="1708150"/>
            <a:ext cx="1622425" cy="323850"/>
          </a:xfrm>
          <a:prstGeom prst="rect">
            <a:avLst/>
          </a:prstGeom>
          <a:noFill/>
          <a:ln w="9525">
            <a:noFill/>
          </a:ln>
        </p:spPr>
        <p:txBody>
          <a:bodyPr anchor="ctr" anchorCtr="0">
            <a:spAutoFit/>
          </a:bodyPr>
          <a:p>
            <a:pPr algn="ctr">
              <a:buFont typeface="Arial" panose="020B0604020202020204" pitchFamily="34" charset="0"/>
              <a:buNone/>
            </a:pPr>
            <a:r>
              <a:rPr lang="zh-CN" altLang="en-US" sz="1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rPr>
              <a:t>可行性分析</a:t>
            </a:r>
            <a:endParaRPr lang="zh-CN" altLang="en-US" sz="1500" baseline="-30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3" name="任意多边形 4"/>
          <p:cNvSpPr>
            <a:spLocks noChangeArrowheads="1"/>
          </p:cNvSpPr>
          <p:nvPr/>
        </p:nvSpPr>
        <p:spPr bwMode="auto">
          <a:xfrm>
            <a:off x="1691680" y="1529426"/>
            <a:ext cx="22355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89000">
                <a:schemeClr val="bg1">
                  <a:lumMod val="75000"/>
                </a:schemeClr>
              </a:gs>
              <a:gs pos="0">
                <a:schemeClr val="bg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164" name="文本框 25"/>
          <p:cNvSpPr/>
          <p:nvPr/>
        </p:nvSpPr>
        <p:spPr>
          <a:xfrm>
            <a:off x="2208213" y="1708150"/>
            <a:ext cx="1668462" cy="323850"/>
          </a:xfrm>
          <a:prstGeom prst="rect">
            <a:avLst/>
          </a:prstGeom>
          <a:noFill/>
          <a:ln w="9525">
            <a:noFill/>
          </a:ln>
        </p:spPr>
        <p:txBody>
          <a:bodyPr anchor="ctr" anchorCtr="0">
            <a:spAutoFit/>
          </a:bodyPr>
          <a:p>
            <a:pPr algn="ctr">
              <a:buFont typeface="Arial" panose="020B0604020202020204" pitchFamily="34" charset="0"/>
              <a:buNone/>
            </a:pPr>
            <a:r>
              <a:rPr lang="zh-CN" altLang="en-US" sz="1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rPr>
              <a:t>客户需求讨论</a:t>
            </a:r>
            <a:endParaRPr lang="zh-CN" altLang="en-US" sz="1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5" name="任意多边形 7"/>
          <p:cNvSpPr>
            <a:spLocks noChangeArrowheads="1"/>
          </p:cNvSpPr>
          <p:nvPr/>
        </p:nvSpPr>
        <p:spPr bwMode="auto">
          <a:xfrm>
            <a:off x="6819305" y="1529426"/>
            <a:ext cx="1916906"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89000">
                <a:schemeClr val="tx2">
                  <a:lumMod val="75000"/>
                </a:schemeClr>
              </a:gs>
              <a:gs pos="0">
                <a:schemeClr val="tx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166" name="文本框 26"/>
          <p:cNvSpPr/>
          <p:nvPr/>
        </p:nvSpPr>
        <p:spPr>
          <a:xfrm>
            <a:off x="7045325" y="1708150"/>
            <a:ext cx="1622425" cy="323850"/>
          </a:xfrm>
          <a:prstGeom prst="rect">
            <a:avLst/>
          </a:prstGeom>
          <a:noFill/>
          <a:ln w="9525">
            <a:noFill/>
          </a:ln>
        </p:spPr>
        <p:txBody>
          <a:bodyPr anchor="ctr" anchorCtr="0">
            <a:spAutoFit/>
          </a:bodyPr>
          <a:p>
            <a:pPr algn="ctr">
              <a:buFont typeface="Arial" panose="020B0604020202020204" pitchFamily="34" charset="0"/>
              <a:buNone/>
            </a:pPr>
            <a:r>
              <a:rPr lang="en-US" altLang="zh-CN" sz="1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rPr>
              <a:t>UI</a:t>
            </a:r>
            <a:r>
              <a:rPr lang="zh-CN" altLang="en-US" sz="1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rPr>
              <a:t>设计</a:t>
            </a:r>
            <a:endParaRPr lang="zh-CN" altLang="en-US" sz="1500" baseline="-30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7" name="任意多边形 6"/>
          <p:cNvSpPr>
            <a:spLocks noChangeArrowheads="1"/>
          </p:cNvSpPr>
          <p:nvPr/>
        </p:nvSpPr>
        <p:spPr bwMode="auto">
          <a:xfrm>
            <a:off x="5215533" y="1529426"/>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89000">
                <a:schemeClr val="bg2">
                  <a:lumMod val="75000"/>
                </a:schemeClr>
              </a:gs>
              <a:gs pos="0">
                <a:schemeClr val="bg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168" name="文本框 27"/>
          <p:cNvSpPr/>
          <p:nvPr/>
        </p:nvSpPr>
        <p:spPr>
          <a:xfrm>
            <a:off x="5456238" y="1697038"/>
            <a:ext cx="1604962" cy="346075"/>
          </a:xfrm>
          <a:prstGeom prst="rect">
            <a:avLst/>
          </a:prstGeom>
          <a:noFill/>
          <a:ln w="9525">
            <a:noFill/>
          </a:ln>
        </p:spPr>
        <p:txBody>
          <a:bodyPr anchor="ctr" anchorCtr="0">
            <a:spAutoFit/>
          </a:bodyPr>
          <a:p>
            <a:pPr algn="ctr">
              <a:lnSpc>
                <a:spcPct val="120000"/>
              </a:lnSpc>
              <a:buFont typeface="Arial" panose="020B0604020202020204" pitchFamily="34" charset="0"/>
              <a:buNone/>
            </a:pPr>
            <a:r>
              <a:rPr lang="zh-CN" altLang="en-US" sz="1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rPr>
              <a:t>需求整理定稿</a:t>
            </a:r>
            <a:endParaRPr lang="zh-CN" altLang="en-US" sz="1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0" name="矩形 32"/>
          <p:cNvSpPr>
            <a:spLocks noChangeArrowheads="1"/>
          </p:cNvSpPr>
          <p:nvPr/>
        </p:nvSpPr>
        <p:spPr bwMode="auto">
          <a:xfrm>
            <a:off x="2389188" y="2776538"/>
            <a:ext cx="985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auto" hangingPunct="1">
              <a:lnSpc>
                <a:spcPct val="100000"/>
              </a:lnSpc>
              <a:spcBef>
                <a:spcPct val="0"/>
              </a:spcBef>
              <a:buFont typeface="Arial" panose="020B0604020202020204" pitchFamily="34" charset="0"/>
              <a:buNone/>
            </a:pPr>
            <a:r>
              <a:rPr lang="zh-CN" altLang="en-US" sz="16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需求讨论</a:t>
            </a:r>
            <a:endParaRPr lang="en-US" sz="1650" strike="noStrike" noProof="1" dirty="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171" name="矩形 47"/>
          <p:cNvSpPr>
            <a:spLocks noChangeArrowheads="1"/>
          </p:cNvSpPr>
          <p:nvPr/>
        </p:nvSpPr>
        <p:spPr bwMode="auto">
          <a:xfrm>
            <a:off x="2122488" y="3089275"/>
            <a:ext cx="1430338"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auto" hangingPunct="1">
              <a:lnSpc>
                <a:spcPct val="120000"/>
              </a:lnSpc>
              <a:spcBef>
                <a:spcPct val="0"/>
              </a:spcBef>
              <a:buFont typeface="Arial" panose="020B0604020202020204" pitchFamily="34" charset="0"/>
              <a:buNone/>
            </a:pP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与客户充分接触讨论项目需求，全面分析客户可能存在的潜在需求。</a:t>
            </a:r>
            <a:endParaRPr lang="zh-CN" altLang="en-US" sz="1350" strike="noStrike" noProof="1" dirty="0">
              <a:solidFill>
                <a:schemeClr val="accent1"/>
              </a:solidFill>
              <a:latin typeface="微软雅黑" panose="020B0503020204020204" pitchFamily="34" charset="-122"/>
              <a:ea typeface="微软雅黑" panose="020B0503020204020204" pitchFamily="34" charset="-122"/>
            </a:endParaRPr>
          </a:p>
        </p:txBody>
      </p:sp>
      <p:sp>
        <p:nvSpPr>
          <p:cNvPr id="172" name="矩形 34"/>
          <p:cNvSpPr>
            <a:spLocks noChangeArrowheads="1"/>
          </p:cNvSpPr>
          <p:nvPr/>
        </p:nvSpPr>
        <p:spPr bwMode="auto">
          <a:xfrm>
            <a:off x="3912711" y="2765425"/>
            <a:ext cx="118364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auto" hangingPunct="1">
              <a:lnSpc>
                <a:spcPct val="100000"/>
              </a:lnSpc>
              <a:spcBef>
                <a:spcPct val="0"/>
              </a:spcBef>
              <a:buFont typeface="Arial" panose="020B0604020202020204" pitchFamily="34" charset="0"/>
              <a:buNone/>
            </a:pPr>
            <a:r>
              <a:rPr lang="zh-CN" altLang="en-US" sz="16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可行性</a:t>
            </a:r>
            <a:r>
              <a:rPr lang="zh-CN" altLang="en-US" sz="16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分析</a:t>
            </a:r>
            <a:endParaRPr lang="en-US" sz="1650" strike="noStrike" noProof="1" dirty="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173" name="矩形 47"/>
          <p:cNvSpPr>
            <a:spLocks noChangeArrowheads="1"/>
          </p:cNvSpPr>
          <p:nvPr/>
        </p:nvSpPr>
        <p:spPr bwMode="auto">
          <a:xfrm>
            <a:off x="3822700" y="3125788"/>
            <a:ext cx="140652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auto" hangingPunct="1">
              <a:lnSpc>
                <a:spcPct val="120000"/>
              </a:lnSpc>
              <a:spcBef>
                <a:spcPct val="0"/>
              </a:spcBef>
              <a:buFont typeface="Arial" panose="020B0604020202020204" pitchFamily="34" charset="0"/>
              <a:buNone/>
            </a:pP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对客户的提出的需求进行可行分析，过滤掉不可行和冗余的无效需求。</a:t>
            </a:r>
            <a:endParaRPr lang="zh-CN" altLang="en-US" sz="1350" strike="noStrike" noProof="1" dirty="0">
              <a:solidFill>
                <a:schemeClr val="accent1"/>
              </a:solidFill>
              <a:latin typeface="微软雅黑" panose="020B0503020204020204" pitchFamily="34" charset="-122"/>
              <a:ea typeface="微软雅黑" panose="020B0503020204020204" pitchFamily="34" charset="-122"/>
            </a:endParaRPr>
          </a:p>
        </p:txBody>
      </p:sp>
      <p:sp>
        <p:nvSpPr>
          <p:cNvPr id="174" name="矩形 36"/>
          <p:cNvSpPr>
            <a:spLocks noChangeArrowheads="1"/>
          </p:cNvSpPr>
          <p:nvPr/>
        </p:nvSpPr>
        <p:spPr bwMode="auto">
          <a:xfrm>
            <a:off x="5689600" y="2765425"/>
            <a:ext cx="985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auto" hangingPunct="1">
              <a:lnSpc>
                <a:spcPct val="100000"/>
              </a:lnSpc>
              <a:spcBef>
                <a:spcPct val="0"/>
              </a:spcBef>
              <a:buFont typeface="Arial" panose="020B0604020202020204" pitchFamily="34" charset="0"/>
              <a:buNone/>
            </a:pPr>
            <a:r>
              <a:rPr lang="zh-CN" altLang="en-US" sz="16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需求整理</a:t>
            </a:r>
            <a:endParaRPr lang="en-US" sz="1650" strike="noStrike" noProof="1" dirty="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175" name="矩形 47"/>
          <p:cNvSpPr>
            <a:spLocks noChangeArrowheads="1"/>
          </p:cNvSpPr>
          <p:nvPr/>
        </p:nvSpPr>
        <p:spPr bwMode="auto">
          <a:xfrm>
            <a:off x="5508625" y="3125788"/>
            <a:ext cx="1419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auto" hangingPunct="1">
              <a:lnSpc>
                <a:spcPct val="120000"/>
              </a:lnSpc>
              <a:spcBef>
                <a:spcPct val="0"/>
              </a:spcBef>
              <a:buFont typeface="Arial" panose="020B0604020202020204" pitchFamily="34" charset="0"/>
              <a:buNone/>
            </a:pP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对需求进行提炼整理、分类，形成功能模块。</a:t>
            </a:r>
            <a:endParaRPr lang="zh-CN" altLang="en-US" sz="1350" strike="noStrike" noProof="1" dirty="0">
              <a:solidFill>
                <a:schemeClr val="accent1"/>
              </a:solidFill>
              <a:latin typeface="微软雅黑" panose="020B0503020204020204" pitchFamily="34" charset="-122"/>
              <a:ea typeface="微软雅黑" panose="020B0503020204020204" pitchFamily="34" charset="-122"/>
            </a:endParaRPr>
          </a:p>
        </p:txBody>
      </p:sp>
      <p:sp>
        <p:nvSpPr>
          <p:cNvPr id="176" name="矩形 38"/>
          <p:cNvSpPr>
            <a:spLocks noChangeArrowheads="1"/>
          </p:cNvSpPr>
          <p:nvPr/>
        </p:nvSpPr>
        <p:spPr bwMode="auto">
          <a:xfrm>
            <a:off x="7470775" y="2765425"/>
            <a:ext cx="7826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auto" hangingPunct="1">
              <a:lnSpc>
                <a:spcPct val="100000"/>
              </a:lnSpc>
              <a:spcBef>
                <a:spcPct val="0"/>
              </a:spcBef>
              <a:buFont typeface="Arial" panose="020B0604020202020204" pitchFamily="34" charset="0"/>
              <a:buNone/>
            </a:pPr>
            <a:r>
              <a:rPr lang="en-US" sz="16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UI</a:t>
            </a:r>
            <a:r>
              <a:rPr lang="zh-CN" altLang="en-US" sz="16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设计</a:t>
            </a:r>
            <a:endParaRPr lang="en-US" sz="1650" strike="noStrike" noProof="1" dirty="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177" name="矩形 47"/>
          <p:cNvSpPr>
            <a:spLocks noChangeArrowheads="1"/>
          </p:cNvSpPr>
          <p:nvPr/>
        </p:nvSpPr>
        <p:spPr bwMode="auto">
          <a:xfrm>
            <a:off x="7207250" y="3125788"/>
            <a:ext cx="140652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fontAlgn="auto">
              <a:lnSpc>
                <a:spcPct val="120000"/>
              </a:lnSpc>
              <a:spcBef>
                <a:spcPct val="0"/>
              </a:spcBef>
              <a:buNone/>
            </a:pP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当需求整理好后，</a:t>
            </a:r>
            <a:r>
              <a:rPr lang="zh-CN" altLang="en-US" sz="1050" strike="noStrike" noProof="1" dirty="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根据行业特点请</a:t>
            </a: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美工设计出客户所需要的</a:t>
            </a:r>
            <a:r>
              <a:rPr lang="en-US" altLang="zh-CN"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UI</a:t>
            </a:r>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界面。</a:t>
            </a:r>
            <a:endParaRPr lang="zh-CN" altLang="en-US" sz="1350" strike="noStrike" noProof="1" dirty="0">
              <a:solidFill>
                <a:schemeClr val="accent1"/>
              </a:solidFill>
              <a:latin typeface="微软雅黑" panose="020B0503020204020204" pitchFamily="34" charset="-122"/>
              <a:ea typeface="微软雅黑" panose="020B0503020204020204" pitchFamily="34" charset="-122"/>
            </a:endParaRPr>
          </a:p>
        </p:txBody>
      </p:sp>
      <p:sp>
        <p:nvSpPr>
          <p:cNvPr id="178" name="直接连接符 8"/>
          <p:cNvSpPr/>
          <p:nvPr/>
        </p:nvSpPr>
        <p:spPr>
          <a:xfrm>
            <a:off x="468313" y="4516438"/>
            <a:ext cx="8267700" cy="0"/>
          </a:xfrm>
          <a:prstGeom prst="line">
            <a:avLst/>
          </a:prstGeom>
          <a:ln w="6350" cap="flat" cmpd="sng">
            <a:solidFill>
              <a:srgbClr val="A5A5A5"/>
            </a:solidFill>
            <a:prstDash val="solid"/>
            <a:bevel/>
            <a:headEnd type="none" w="med" len="med"/>
            <a:tailEnd type="none" w="med" len="med"/>
          </a:ln>
        </p:spPr>
        <p:txBody>
          <a:bodyPr anchor="t" anchorCtr="0"/>
          <a:p>
            <a:endParaRPr lang="zh-CN" altLang="en-US">
              <a:solidFill>
                <a:schemeClr val="accent1"/>
              </a:solidFill>
              <a:latin typeface="微软雅黑" panose="020B0503020204020204" pitchFamily="34" charset="-122"/>
              <a:ea typeface="微软雅黑" panose="020B0503020204020204" pitchFamily="34" charset="-122"/>
            </a:endParaRPr>
          </a:p>
        </p:txBody>
      </p:sp>
      <p:grpSp>
        <p:nvGrpSpPr>
          <p:cNvPr id="33" name="组合 30"/>
          <p:cNvGrpSpPr/>
          <p:nvPr/>
        </p:nvGrpSpPr>
        <p:grpSpPr bwMode="auto">
          <a:xfrm>
            <a:off x="362112" y="2374293"/>
            <a:ext cx="1777604" cy="1695450"/>
            <a:chOff x="0" y="0"/>
            <a:chExt cx="533400" cy="487363"/>
          </a:xfrm>
        </p:grpSpPr>
        <p:sp>
          <p:nvSpPr>
            <p:cNvPr id="34" name="Oval 312"/>
            <p:cNvSpPr>
              <a:spLocks noChangeArrowheads="1"/>
            </p:cNvSpPr>
            <p:nvPr/>
          </p:nvSpPr>
          <p:spPr bwMode="auto">
            <a:xfrm>
              <a:off x="371475" y="0"/>
              <a:ext cx="93663" cy="88900"/>
            </a:xfrm>
            <a:prstGeom prst="ellipse">
              <a:avLst/>
            </a:prstGeom>
            <a:gradFill>
              <a:gsLst>
                <a:gs pos="89000">
                  <a:schemeClr val="accent4">
                    <a:lumMod val="75000"/>
                  </a:schemeClr>
                </a:gs>
                <a:gs pos="0">
                  <a:schemeClr val="accent4"/>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zh-CN" strike="noStrike" noProof="1">
                <a:solidFill>
                  <a:prstClr val="white"/>
                </a:solidFill>
                <a:latin typeface="微软雅黑" panose="020B0503020204020204" pitchFamily="34" charset="-122"/>
                <a:sym typeface="宋体" panose="02010600030101010101" pitchFamily="2" charset="-122"/>
              </a:endParaRPr>
            </a:p>
          </p:txBody>
        </p:sp>
        <p:sp>
          <p:nvSpPr>
            <p:cNvPr id="35" name="Freeform 313"/>
            <p:cNvSpPr>
              <a:spLocks noChangeArrowheads="1"/>
            </p:cNvSpPr>
            <p:nvPr/>
          </p:nvSpPr>
          <p:spPr bwMode="auto">
            <a:xfrm>
              <a:off x="0" y="55563"/>
              <a:ext cx="533400" cy="431800"/>
            </a:xfrm>
            <a:custGeom>
              <a:avLst/>
              <a:gdLst>
                <a:gd name="T0" fmla="*/ 98769152 w 142"/>
                <a:gd name="T1" fmla="*/ 845903710 h 115"/>
                <a:gd name="T2" fmla="*/ 126990520 w 142"/>
                <a:gd name="T3" fmla="*/ 845903710 h 115"/>
                <a:gd name="T4" fmla="*/ 507962079 w 142"/>
                <a:gd name="T5" fmla="*/ 845903710 h 115"/>
                <a:gd name="T6" fmla="*/ 1086475699 w 142"/>
                <a:gd name="T7" fmla="*/ 169179240 h 115"/>
                <a:gd name="T8" fmla="*/ 945376373 w 142"/>
                <a:gd name="T9" fmla="*/ 169179240 h 115"/>
                <a:gd name="T10" fmla="*/ 677282772 w 142"/>
                <a:gd name="T11" fmla="*/ 479346812 h 115"/>
                <a:gd name="T12" fmla="*/ 606734987 w 142"/>
                <a:gd name="T13" fmla="*/ 507541475 h 115"/>
                <a:gd name="T14" fmla="*/ 522074641 w 142"/>
                <a:gd name="T15" fmla="*/ 422949977 h 115"/>
                <a:gd name="T16" fmla="*/ 550292252 w 142"/>
                <a:gd name="T17" fmla="*/ 352461443 h 115"/>
                <a:gd name="T18" fmla="*/ 832494659 w 142"/>
                <a:gd name="T19" fmla="*/ 28198417 h 115"/>
                <a:gd name="T20" fmla="*/ 903046200 w 142"/>
                <a:gd name="T21" fmla="*/ 0 h 115"/>
                <a:gd name="T22" fmla="*/ 1312235370 w 142"/>
                <a:gd name="T23" fmla="*/ 0 h 115"/>
                <a:gd name="T24" fmla="*/ 1608550339 w 142"/>
                <a:gd name="T25" fmla="*/ 211476866 h 115"/>
                <a:gd name="T26" fmla="*/ 1608550339 w 142"/>
                <a:gd name="T27" fmla="*/ 451148395 h 115"/>
                <a:gd name="T28" fmla="*/ 1904861552 w 142"/>
                <a:gd name="T29" fmla="*/ 451148395 h 115"/>
                <a:gd name="T30" fmla="*/ 1961300531 w 142"/>
                <a:gd name="T31" fmla="*/ 479346812 h 115"/>
                <a:gd name="T32" fmla="*/ 1961300531 w 142"/>
                <a:gd name="T33" fmla="*/ 606232181 h 115"/>
                <a:gd name="T34" fmla="*/ 1904861552 w 142"/>
                <a:gd name="T35" fmla="*/ 634426843 h 115"/>
                <a:gd name="T36" fmla="*/ 1537998799 w 142"/>
                <a:gd name="T37" fmla="*/ 634426843 h 115"/>
                <a:gd name="T38" fmla="*/ 1425117085 w 142"/>
                <a:gd name="T39" fmla="*/ 535739892 h 115"/>
                <a:gd name="T40" fmla="*/ 1425117085 w 142"/>
                <a:gd name="T41" fmla="*/ 380656106 h 115"/>
                <a:gd name="T42" fmla="*/ 1213466218 w 142"/>
                <a:gd name="T43" fmla="*/ 634426843 h 115"/>
                <a:gd name="T44" fmla="*/ 1411008279 w 142"/>
                <a:gd name="T45" fmla="*/ 831804501 h 115"/>
                <a:gd name="T46" fmla="*/ 1425117085 w 142"/>
                <a:gd name="T47" fmla="*/ 972789078 h 115"/>
                <a:gd name="T48" fmla="*/ 1298126565 w 142"/>
                <a:gd name="T49" fmla="*/ 1536723633 h 115"/>
                <a:gd name="T50" fmla="*/ 1199357413 w 142"/>
                <a:gd name="T51" fmla="*/ 1621315130 h 115"/>
                <a:gd name="T52" fmla="*/ 1086475699 w 142"/>
                <a:gd name="T53" fmla="*/ 1522628179 h 115"/>
                <a:gd name="T54" fmla="*/ 1086475699 w 142"/>
                <a:gd name="T55" fmla="*/ 1494429762 h 115"/>
                <a:gd name="T56" fmla="*/ 1199357413 w 142"/>
                <a:gd name="T57" fmla="*/ 1015082950 h 115"/>
                <a:gd name="T58" fmla="*/ 931263811 w 142"/>
                <a:gd name="T59" fmla="*/ 761312212 h 115"/>
                <a:gd name="T60" fmla="*/ 705504139 w 142"/>
                <a:gd name="T61" fmla="*/ 1015082950 h 115"/>
                <a:gd name="T62" fmla="*/ 578513620 w 142"/>
                <a:gd name="T63" fmla="*/ 1057380576 h 115"/>
                <a:gd name="T64" fmla="*/ 112881714 w 142"/>
                <a:gd name="T65" fmla="*/ 1057380576 h 115"/>
                <a:gd name="T66" fmla="*/ 14108806 w 142"/>
                <a:gd name="T67" fmla="*/ 972789078 h 115"/>
                <a:gd name="T68" fmla="*/ 98769152 w 142"/>
                <a:gd name="T69" fmla="*/ 845903710 h 1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2"/>
                <a:gd name="T106" fmla="*/ 0 h 115"/>
                <a:gd name="T107" fmla="*/ 142 w 142"/>
                <a:gd name="T108" fmla="*/ 115 h 1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adFill>
              <a:gsLst>
                <a:gs pos="89000">
                  <a:schemeClr val="accent4">
                    <a:lumMod val="75000"/>
                  </a:schemeClr>
                </a:gs>
                <a:gs pos="0">
                  <a:schemeClr val="accent4"/>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gr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 calcmode="lin" valueType="num">
                                      <p:cBhvr>
                                        <p:cTn id="7" dur="500" fill="hold"/>
                                        <p:tgtEl>
                                          <p:spTgt spid="161"/>
                                        </p:tgtEl>
                                        <p:attrNameLst>
                                          <p:attrName>ppt_x</p:attrName>
                                        </p:attrNameLst>
                                      </p:cBhvr>
                                      <p:tavLst>
                                        <p:tav tm="0">
                                          <p:val>
                                            <p:strVal val="0-#ppt_w/2"/>
                                          </p:val>
                                        </p:tav>
                                        <p:tav tm="100000">
                                          <p:val>
                                            <p:strVal val="#ppt_x"/>
                                          </p:val>
                                        </p:tav>
                                      </p:tavLst>
                                    </p:anim>
                                    <p:anim calcmode="lin" valueType="num">
                                      <p:cBhvr>
                                        <p:cTn id="8" dur="500" fill="hold"/>
                                        <p:tgtEl>
                                          <p:spTgt spid="16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2"/>
                                        </p:tgtEl>
                                        <p:attrNameLst>
                                          <p:attrName>style.visibility</p:attrName>
                                        </p:attrNameLst>
                                      </p:cBhvr>
                                      <p:to>
                                        <p:strVal val="visible"/>
                                      </p:to>
                                    </p:set>
                                    <p:anim calcmode="lin" valueType="num">
                                      <p:cBhvr>
                                        <p:cTn id="11" dur="500" fill="hold"/>
                                        <p:tgtEl>
                                          <p:spTgt spid="162"/>
                                        </p:tgtEl>
                                        <p:attrNameLst>
                                          <p:attrName>ppt_x</p:attrName>
                                        </p:attrNameLst>
                                      </p:cBhvr>
                                      <p:tavLst>
                                        <p:tav tm="0">
                                          <p:val>
                                            <p:strVal val="0-#ppt_w/2"/>
                                          </p:val>
                                        </p:tav>
                                        <p:tav tm="100000">
                                          <p:val>
                                            <p:strVal val="#ppt_x"/>
                                          </p:val>
                                        </p:tav>
                                      </p:tavLst>
                                    </p:anim>
                                    <p:anim calcmode="lin" valueType="num">
                                      <p:cBhvr>
                                        <p:cTn id="12" dur="500" fill="hold"/>
                                        <p:tgtEl>
                                          <p:spTgt spid="16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3"/>
                                        </p:tgtEl>
                                        <p:attrNameLst>
                                          <p:attrName>style.visibility</p:attrName>
                                        </p:attrNameLst>
                                      </p:cBhvr>
                                      <p:to>
                                        <p:strVal val="visible"/>
                                      </p:to>
                                    </p:set>
                                    <p:anim calcmode="lin" valueType="num">
                                      <p:cBhvr>
                                        <p:cTn id="15" dur="500" fill="hold"/>
                                        <p:tgtEl>
                                          <p:spTgt spid="163"/>
                                        </p:tgtEl>
                                        <p:attrNameLst>
                                          <p:attrName>ppt_x</p:attrName>
                                        </p:attrNameLst>
                                      </p:cBhvr>
                                      <p:tavLst>
                                        <p:tav tm="0">
                                          <p:val>
                                            <p:strVal val="0-#ppt_w/2"/>
                                          </p:val>
                                        </p:tav>
                                        <p:tav tm="100000">
                                          <p:val>
                                            <p:strVal val="#ppt_x"/>
                                          </p:val>
                                        </p:tav>
                                      </p:tavLst>
                                    </p:anim>
                                    <p:anim calcmode="lin" valueType="num">
                                      <p:cBhvr>
                                        <p:cTn id="16" dur="500" fill="hold"/>
                                        <p:tgtEl>
                                          <p:spTgt spid="16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anim calcmode="lin" valueType="num">
                                      <p:cBhvr>
                                        <p:cTn id="19" dur="500" fill="hold"/>
                                        <p:tgtEl>
                                          <p:spTgt spid="164"/>
                                        </p:tgtEl>
                                        <p:attrNameLst>
                                          <p:attrName>ppt_x</p:attrName>
                                        </p:attrNameLst>
                                      </p:cBhvr>
                                      <p:tavLst>
                                        <p:tav tm="0">
                                          <p:val>
                                            <p:strVal val="0-#ppt_w/2"/>
                                          </p:val>
                                        </p:tav>
                                        <p:tav tm="100000">
                                          <p:val>
                                            <p:strVal val="#ppt_x"/>
                                          </p:val>
                                        </p:tav>
                                      </p:tavLst>
                                    </p:anim>
                                    <p:anim calcmode="lin" valueType="num">
                                      <p:cBhvr>
                                        <p:cTn id="20" dur="500" fill="hold"/>
                                        <p:tgtEl>
                                          <p:spTgt spid="16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5"/>
                                        </p:tgtEl>
                                        <p:attrNameLst>
                                          <p:attrName>style.visibility</p:attrName>
                                        </p:attrNameLst>
                                      </p:cBhvr>
                                      <p:to>
                                        <p:strVal val="visible"/>
                                      </p:to>
                                    </p:set>
                                    <p:anim calcmode="lin" valueType="num">
                                      <p:cBhvr>
                                        <p:cTn id="23" dur="500" fill="hold"/>
                                        <p:tgtEl>
                                          <p:spTgt spid="165"/>
                                        </p:tgtEl>
                                        <p:attrNameLst>
                                          <p:attrName>ppt_x</p:attrName>
                                        </p:attrNameLst>
                                      </p:cBhvr>
                                      <p:tavLst>
                                        <p:tav tm="0">
                                          <p:val>
                                            <p:strVal val="0-#ppt_w/2"/>
                                          </p:val>
                                        </p:tav>
                                        <p:tav tm="100000">
                                          <p:val>
                                            <p:strVal val="#ppt_x"/>
                                          </p:val>
                                        </p:tav>
                                      </p:tavLst>
                                    </p:anim>
                                    <p:anim calcmode="lin" valueType="num">
                                      <p:cBhvr>
                                        <p:cTn id="24" dur="500" fill="hold"/>
                                        <p:tgtEl>
                                          <p:spTgt spid="16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66"/>
                                        </p:tgtEl>
                                        <p:attrNameLst>
                                          <p:attrName>style.visibility</p:attrName>
                                        </p:attrNameLst>
                                      </p:cBhvr>
                                      <p:to>
                                        <p:strVal val="visible"/>
                                      </p:to>
                                    </p:set>
                                    <p:anim calcmode="lin" valueType="num">
                                      <p:cBhvr>
                                        <p:cTn id="27" dur="500" fill="hold"/>
                                        <p:tgtEl>
                                          <p:spTgt spid="166"/>
                                        </p:tgtEl>
                                        <p:attrNameLst>
                                          <p:attrName>ppt_x</p:attrName>
                                        </p:attrNameLst>
                                      </p:cBhvr>
                                      <p:tavLst>
                                        <p:tav tm="0">
                                          <p:val>
                                            <p:strVal val="0-#ppt_w/2"/>
                                          </p:val>
                                        </p:tav>
                                        <p:tav tm="100000">
                                          <p:val>
                                            <p:strVal val="#ppt_x"/>
                                          </p:val>
                                        </p:tav>
                                      </p:tavLst>
                                    </p:anim>
                                    <p:anim calcmode="lin" valueType="num">
                                      <p:cBhvr>
                                        <p:cTn id="28" dur="500" fill="hold"/>
                                        <p:tgtEl>
                                          <p:spTgt spid="16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anim calcmode="lin" valueType="num">
                                      <p:cBhvr>
                                        <p:cTn id="31" dur="500" fill="hold"/>
                                        <p:tgtEl>
                                          <p:spTgt spid="167"/>
                                        </p:tgtEl>
                                        <p:attrNameLst>
                                          <p:attrName>ppt_x</p:attrName>
                                        </p:attrNameLst>
                                      </p:cBhvr>
                                      <p:tavLst>
                                        <p:tav tm="0">
                                          <p:val>
                                            <p:strVal val="0-#ppt_w/2"/>
                                          </p:val>
                                        </p:tav>
                                        <p:tav tm="100000">
                                          <p:val>
                                            <p:strVal val="#ppt_x"/>
                                          </p:val>
                                        </p:tav>
                                      </p:tavLst>
                                    </p:anim>
                                    <p:anim calcmode="lin" valueType="num">
                                      <p:cBhvr>
                                        <p:cTn id="32" dur="500" fill="hold"/>
                                        <p:tgtEl>
                                          <p:spTgt spid="16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68"/>
                                        </p:tgtEl>
                                        <p:attrNameLst>
                                          <p:attrName>style.visibility</p:attrName>
                                        </p:attrNameLst>
                                      </p:cBhvr>
                                      <p:to>
                                        <p:strVal val="visible"/>
                                      </p:to>
                                    </p:set>
                                    <p:anim calcmode="lin" valueType="num">
                                      <p:cBhvr>
                                        <p:cTn id="35" dur="500" fill="hold"/>
                                        <p:tgtEl>
                                          <p:spTgt spid="168"/>
                                        </p:tgtEl>
                                        <p:attrNameLst>
                                          <p:attrName>ppt_x</p:attrName>
                                        </p:attrNameLst>
                                      </p:cBhvr>
                                      <p:tavLst>
                                        <p:tav tm="0">
                                          <p:val>
                                            <p:strVal val="0-#ppt_w/2"/>
                                          </p:val>
                                        </p:tav>
                                        <p:tav tm="100000">
                                          <p:val>
                                            <p:strVal val="#ppt_x"/>
                                          </p:val>
                                        </p:tav>
                                      </p:tavLst>
                                    </p:anim>
                                    <p:anim calcmode="lin" valueType="num">
                                      <p:cBhvr>
                                        <p:cTn id="36" dur="500" fill="hold"/>
                                        <p:tgtEl>
                                          <p:spTgt spid="168"/>
                                        </p:tgtEl>
                                        <p:attrNameLst>
                                          <p:attrName>ppt_y</p:attrName>
                                        </p:attrNameLst>
                                      </p:cBhvr>
                                      <p:tavLst>
                                        <p:tav tm="0">
                                          <p:val>
                                            <p:strVal val="#ppt_y"/>
                                          </p:val>
                                        </p:tav>
                                        <p:tav tm="100000">
                                          <p:val>
                                            <p:strVal val="#ppt_y"/>
                                          </p:val>
                                        </p:tav>
                                      </p:tavLst>
                                    </p:anim>
                                  </p:childTnLst>
                                </p:cTn>
                              </p:par>
                              <p:par>
                                <p:cTn id="37" presetID="12" presetClass="entr" presetSubtype="1" fill="hold" grpId="0" nodeType="withEffect">
                                  <p:stCondLst>
                                    <p:cond delay="500"/>
                                  </p:stCondLst>
                                  <p:childTnLst>
                                    <p:set>
                                      <p:cBhvr>
                                        <p:cTn id="38" dur="1" fill="hold">
                                          <p:stCondLst>
                                            <p:cond delay="0"/>
                                          </p:stCondLst>
                                        </p:cTn>
                                        <p:tgtEl>
                                          <p:spTgt spid="170"/>
                                        </p:tgtEl>
                                        <p:attrNameLst>
                                          <p:attrName>style.visibility</p:attrName>
                                        </p:attrNameLst>
                                      </p:cBhvr>
                                      <p:to>
                                        <p:strVal val="visible"/>
                                      </p:to>
                                    </p:set>
                                    <p:anim calcmode="lin" valueType="num">
                                      <p:cBhvr>
                                        <p:cTn id="39" dur="400"/>
                                        <p:tgtEl>
                                          <p:spTgt spid="170"/>
                                        </p:tgtEl>
                                        <p:attrNameLst>
                                          <p:attrName>ppt_y</p:attrName>
                                        </p:attrNameLst>
                                      </p:cBhvr>
                                      <p:tavLst>
                                        <p:tav tm="0">
                                          <p:val>
                                            <p:strVal val="#ppt_y-#ppt_h*1.125000"/>
                                          </p:val>
                                        </p:tav>
                                        <p:tav tm="100000">
                                          <p:val>
                                            <p:strVal val="#ppt_y"/>
                                          </p:val>
                                        </p:tav>
                                      </p:tavLst>
                                    </p:anim>
                                    <p:animEffect>
                                      <p:cBhvr>
                                        <p:cTn id="40" dur="400"/>
                                        <p:tgtEl>
                                          <p:spTgt spid="170"/>
                                        </p:tgtEl>
                                      </p:cBhvr>
                                    </p:animEffect>
                                  </p:childTnLst>
                                </p:cTn>
                              </p:par>
                              <p:par>
                                <p:cTn id="41" presetID="12" presetClass="entr" presetSubtype="1" fill="hold" grpId="0" nodeType="withEffect">
                                  <p:stCondLst>
                                    <p:cond delay="500"/>
                                  </p:stCondLst>
                                  <p:childTnLst>
                                    <p:set>
                                      <p:cBhvr>
                                        <p:cTn id="42" dur="1" fill="hold">
                                          <p:stCondLst>
                                            <p:cond delay="0"/>
                                          </p:stCondLst>
                                        </p:cTn>
                                        <p:tgtEl>
                                          <p:spTgt spid="171"/>
                                        </p:tgtEl>
                                        <p:attrNameLst>
                                          <p:attrName>style.visibility</p:attrName>
                                        </p:attrNameLst>
                                      </p:cBhvr>
                                      <p:to>
                                        <p:strVal val="visible"/>
                                      </p:to>
                                    </p:set>
                                    <p:anim calcmode="lin" valueType="num">
                                      <p:cBhvr>
                                        <p:cTn id="43" dur="400"/>
                                        <p:tgtEl>
                                          <p:spTgt spid="171"/>
                                        </p:tgtEl>
                                        <p:attrNameLst>
                                          <p:attrName>ppt_y</p:attrName>
                                        </p:attrNameLst>
                                      </p:cBhvr>
                                      <p:tavLst>
                                        <p:tav tm="0">
                                          <p:val>
                                            <p:strVal val="#ppt_y-#ppt_h*1.125000"/>
                                          </p:val>
                                        </p:tav>
                                        <p:tav tm="100000">
                                          <p:val>
                                            <p:strVal val="#ppt_y"/>
                                          </p:val>
                                        </p:tav>
                                      </p:tavLst>
                                    </p:anim>
                                    <p:animEffect>
                                      <p:cBhvr>
                                        <p:cTn id="44" dur="400"/>
                                        <p:tgtEl>
                                          <p:spTgt spid="171"/>
                                        </p:tgtEl>
                                      </p:cBhvr>
                                    </p:animEffect>
                                  </p:childTnLst>
                                </p:cTn>
                              </p:par>
                              <p:par>
                                <p:cTn id="45" presetID="12" presetClass="entr" presetSubtype="1" fill="hold" grpId="0" nodeType="withEffect">
                                  <p:stCondLst>
                                    <p:cond delay="500"/>
                                  </p:stCondLst>
                                  <p:childTnLst>
                                    <p:set>
                                      <p:cBhvr>
                                        <p:cTn id="46" dur="1" fill="hold">
                                          <p:stCondLst>
                                            <p:cond delay="0"/>
                                          </p:stCondLst>
                                        </p:cTn>
                                        <p:tgtEl>
                                          <p:spTgt spid="172"/>
                                        </p:tgtEl>
                                        <p:attrNameLst>
                                          <p:attrName>style.visibility</p:attrName>
                                        </p:attrNameLst>
                                      </p:cBhvr>
                                      <p:to>
                                        <p:strVal val="visible"/>
                                      </p:to>
                                    </p:set>
                                    <p:anim calcmode="lin" valueType="num">
                                      <p:cBhvr>
                                        <p:cTn id="47" dur="400"/>
                                        <p:tgtEl>
                                          <p:spTgt spid="172"/>
                                        </p:tgtEl>
                                        <p:attrNameLst>
                                          <p:attrName>ppt_y</p:attrName>
                                        </p:attrNameLst>
                                      </p:cBhvr>
                                      <p:tavLst>
                                        <p:tav tm="0">
                                          <p:val>
                                            <p:strVal val="#ppt_y-#ppt_h*1.125000"/>
                                          </p:val>
                                        </p:tav>
                                        <p:tav tm="100000">
                                          <p:val>
                                            <p:strVal val="#ppt_y"/>
                                          </p:val>
                                        </p:tav>
                                      </p:tavLst>
                                    </p:anim>
                                    <p:animEffect>
                                      <p:cBhvr>
                                        <p:cTn id="48" dur="400"/>
                                        <p:tgtEl>
                                          <p:spTgt spid="172"/>
                                        </p:tgtEl>
                                      </p:cBhvr>
                                    </p:animEffect>
                                  </p:childTnLst>
                                </p:cTn>
                              </p:par>
                              <p:par>
                                <p:cTn id="49" presetID="12" presetClass="entr" presetSubtype="1" fill="hold" grpId="0" nodeType="withEffect">
                                  <p:stCondLst>
                                    <p:cond delay="500"/>
                                  </p:stCondLst>
                                  <p:childTnLst>
                                    <p:set>
                                      <p:cBhvr>
                                        <p:cTn id="50" dur="1" fill="hold">
                                          <p:stCondLst>
                                            <p:cond delay="0"/>
                                          </p:stCondLst>
                                        </p:cTn>
                                        <p:tgtEl>
                                          <p:spTgt spid="173"/>
                                        </p:tgtEl>
                                        <p:attrNameLst>
                                          <p:attrName>style.visibility</p:attrName>
                                        </p:attrNameLst>
                                      </p:cBhvr>
                                      <p:to>
                                        <p:strVal val="visible"/>
                                      </p:to>
                                    </p:set>
                                    <p:anim calcmode="lin" valueType="num">
                                      <p:cBhvr>
                                        <p:cTn id="51" dur="400"/>
                                        <p:tgtEl>
                                          <p:spTgt spid="173"/>
                                        </p:tgtEl>
                                        <p:attrNameLst>
                                          <p:attrName>ppt_y</p:attrName>
                                        </p:attrNameLst>
                                      </p:cBhvr>
                                      <p:tavLst>
                                        <p:tav tm="0">
                                          <p:val>
                                            <p:strVal val="#ppt_y-#ppt_h*1.125000"/>
                                          </p:val>
                                        </p:tav>
                                        <p:tav tm="100000">
                                          <p:val>
                                            <p:strVal val="#ppt_y"/>
                                          </p:val>
                                        </p:tav>
                                      </p:tavLst>
                                    </p:anim>
                                    <p:animEffect>
                                      <p:cBhvr>
                                        <p:cTn id="52" dur="400"/>
                                        <p:tgtEl>
                                          <p:spTgt spid="173"/>
                                        </p:tgtEl>
                                      </p:cBhvr>
                                    </p:animEffect>
                                  </p:childTnLst>
                                </p:cTn>
                              </p:par>
                              <p:par>
                                <p:cTn id="53" presetID="12" presetClass="entr" presetSubtype="1" fill="hold" grpId="0" nodeType="withEffect">
                                  <p:stCondLst>
                                    <p:cond delay="500"/>
                                  </p:stCondLst>
                                  <p:childTnLst>
                                    <p:set>
                                      <p:cBhvr>
                                        <p:cTn id="54" dur="1" fill="hold">
                                          <p:stCondLst>
                                            <p:cond delay="0"/>
                                          </p:stCondLst>
                                        </p:cTn>
                                        <p:tgtEl>
                                          <p:spTgt spid="174"/>
                                        </p:tgtEl>
                                        <p:attrNameLst>
                                          <p:attrName>style.visibility</p:attrName>
                                        </p:attrNameLst>
                                      </p:cBhvr>
                                      <p:to>
                                        <p:strVal val="visible"/>
                                      </p:to>
                                    </p:set>
                                    <p:anim calcmode="lin" valueType="num">
                                      <p:cBhvr>
                                        <p:cTn id="55" dur="400"/>
                                        <p:tgtEl>
                                          <p:spTgt spid="174"/>
                                        </p:tgtEl>
                                        <p:attrNameLst>
                                          <p:attrName>ppt_y</p:attrName>
                                        </p:attrNameLst>
                                      </p:cBhvr>
                                      <p:tavLst>
                                        <p:tav tm="0">
                                          <p:val>
                                            <p:strVal val="#ppt_y-#ppt_h*1.125000"/>
                                          </p:val>
                                        </p:tav>
                                        <p:tav tm="100000">
                                          <p:val>
                                            <p:strVal val="#ppt_y"/>
                                          </p:val>
                                        </p:tav>
                                      </p:tavLst>
                                    </p:anim>
                                    <p:animEffect>
                                      <p:cBhvr>
                                        <p:cTn id="56" dur="400"/>
                                        <p:tgtEl>
                                          <p:spTgt spid="174"/>
                                        </p:tgtEl>
                                      </p:cBhvr>
                                    </p:animEffect>
                                  </p:childTnLst>
                                </p:cTn>
                              </p:par>
                              <p:par>
                                <p:cTn id="57" presetID="12" presetClass="entr" presetSubtype="1" fill="hold" grpId="0" nodeType="withEffect">
                                  <p:stCondLst>
                                    <p:cond delay="500"/>
                                  </p:stCondLst>
                                  <p:childTnLst>
                                    <p:set>
                                      <p:cBhvr>
                                        <p:cTn id="58" dur="1" fill="hold">
                                          <p:stCondLst>
                                            <p:cond delay="0"/>
                                          </p:stCondLst>
                                        </p:cTn>
                                        <p:tgtEl>
                                          <p:spTgt spid="175"/>
                                        </p:tgtEl>
                                        <p:attrNameLst>
                                          <p:attrName>style.visibility</p:attrName>
                                        </p:attrNameLst>
                                      </p:cBhvr>
                                      <p:to>
                                        <p:strVal val="visible"/>
                                      </p:to>
                                    </p:set>
                                    <p:anim calcmode="lin" valueType="num">
                                      <p:cBhvr>
                                        <p:cTn id="59" dur="400"/>
                                        <p:tgtEl>
                                          <p:spTgt spid="175"/>
                                        </p:tgtEl>
                                        <p:attrNameLst>
                                          <p:attrName>ppt_y</p:attrName>
                                        </p:attrNameLst>
                                      </p:cBhvr>
                                      <p:tavLst>
                                        <p:tav tm="0">
                                          <p:val>
                                            <p:strVal val="#ppt_y-#ppt_h*1.125000"/>
                                          </p:val>
                                        </p:tav>
                                        <p:tav tm="100000">
                                          <p:val>
                                            <p:strVal val="#ppt_y"/>
                                          </p:val>
                                        </p:tav>
                                      </p:tavLst>
                                    </p:anim>
                                    <p:animEffect>
                                      <p:cBhvr>
                                        <p:cTn id="60" dur="400"/>
                                        <p:tgtEl>
                                          <p:spTgt spid="175"/>
                                        </p:tgtEl>
                                      </p:cBhvr>
                                    </p:animEffect>
                                  </p:childTnLst>
                                </p:cTn>
                              </p:par>
                              <p:par>
                                <p:cTn id="61" presetID="12" presetClass="entr" presetSubtype="1" fill="hold" grpId="0" nodeType="withEffect">
                                  <p:stCondLst>
                                    <p:cond delay="500"/>
                                  </p:stCondLst>
                                  <p:childTnLst>
                                    <p:set>
                                      <p:cBhvr>
                                        <p:cTn id="62" dur="1" fill="hold">
                                          <p:stCondLst>
                                            <p:cond delay="0"/>
                                          </p:stCondLst>
                                        </p:cTn>
                                        <p:tgtEl>
                                          <p:spTgt spid="176"/>
                                        </p:tgtEl>
                                        <p:attrNameLst>
                                          <p:attrName>style.visibility</p:attrName>
                                        </p:attrNameLst>
                                      </p:cBhvr>
                                      <p:to>
                                        <p:strVal val="visible"/>
                                      </p:to>
                                    </p:set>
                                    <p:anim calcmode="lin" valueType="num">
                                      <p:cBhvr>
                                        <p:cTn id="63" dur="400"/>
                                        <p:tgtEl>
                                          <p:spTgt spid="176"/>
                                        </p:tgtEl>
                                        <p:attrNameLst>
                                          <p:attrName>ppt_y</p:attrName>
                                        </p:attrNameLst>
                                      </p:cBhvr>
                                      <p:tavLst>
                                        <p:tav tm="0">
                                          <p:val>
                                            <p:strVal val="#ppt_y-#ppt_h*1.125000"/>
                                          </p:val>
                                        </p:tav>
                                        <p:tav tm="100000">
                                          <p:val>
                                            <p:strVal val="#ppt_y"/>
                                          </p:val>
                                        </p:tav>
                                      </p:tavLst>
                                    </p:anim>
                                    <p:animEffect>
                                      <p:cBhvr>
                                        <p:cTn id="64" dur="400"/>
                                        <p:tgtEl>
                                          <p:spTgt spid="176"/>
                                        </p:tgtEl>
                                      </p:cBhvr>
                                    </p:animEffect>
                                  </p:childTnLst>
                                </p:cTn>
                              </p:par>
                              <p:par>
                                <p:cTn id="65" presetID="12" presetClass="entr" presetSubtype="1" fill="hold" grpId="0" nodeType="withEffect">
                                  <p:stCondLst>
                                    <p:cond delay="500"/>
                                  </p:stCondLst>
                                  <p:childTnLst>
                                    <p:set>
                                      <p:cBhvr>
                                        <p:cTn id="66" dur="1" fill="hold">
                                          <p:stCondLst>
                                            <p:cond delay="0"/>
                                          </p:stCondLst>
                                        </p:cTn>
                                        <p:tgtEl>
                                          <p:spTgt spid="177"/>
                                        </p:tgtEl>
                                        <p:attrNameLst>
                                          <p:attrName>style.visibility</p:attrName>
                                        </p:attrNameLst>
                                      </p:cBhvr>
                                      <p:to>
                                        <p:strVal val="visible"/>
                                      </p:to>
                                    </p:set>
                                    <p:anim calcmode="lin" valueType="num">
                                      <p:cBhvr>
                                        <p:cTn id="67" dur="400"/>
                                        <p:tgtEl>
                                          <p:spTgt spid="177"/>
                                        </p:tgtEl>
                                        <p:attrNameLst>
                                          <p:attrName>ppt_y</p:attrName>
                                        </p:attrNameLst>
                                      </p:cBhvr>
                                      <p:tavLst>
                                        <p:tav tm="0">
                                          <p:val>
                                            <p:strVal val="#ppt_y-#ppt_h*1.125000"/>
                                          </p:val>
                                        </p:tav>
                                        <p:tav tm="100000">
                                          <p:val>
                                            <p:strVal val="#ppt_y"/>
                                          </p:val>
                                        </p:tav>
                                      </p:tavLst>
                                    </p:anim>
                                    <p:animEffect>
                                      <p:cBhvr>
                                        <p:cTn id="68" dur="400"/>
                                        <p:tgtEl>
                                          <p:spTgt spid="177"/>
                                        </p:tgtEl>
                                      </p:cBhvr>
                                    </p:animEffect>
                                  </p:childTnLst>
                                </p:cTn>
                              </p:par>
                            </p:childTnLst>
                          </p:cTn>
                        </p:par>
                        <p:par>
                          <p:cTn id="69" fill="hold">
                            <p:stCondLst>
                              <p:cond delay="500"/>
                            </p:stCondLst>
                            <p:childTnLst>
                              <p:par>
                                <p:cTn id="70" presetID="16" presetClass="entr" presetSubtype="37" fill="hold" grpId="0" nodeType="afterEffect">
                                  <p:stCondLst>
                                    <p:cond delay="0"/>
                                  </p:stCondLst>
                                  <p:childTnLst>
                                    <p:set>
                                      <p:cBhvr>
                                        <p:cTn id="71" dur="1" fill="hold">
                                          <p:stCondLst>
                                            <p:cond delay="0"/>
                                          </p:stCondLst>
                                        </p:cTn>
                                        <p:tgtEl>
                                          <p:spTgt spid="178"/>
                                        </p:tgtEl>
                                        <p:attrNameLst>
                                          <p:attrName>style.visibility</p:attrName>
                                        </p:attrNameLst>
                                      </p:cBhvr>
                                      <p:to>
                                        <p:strVal val="visible"/>
                                      </p:to>
                                    </p:set>
                                    <p:animEffect>
                                      <p:cBhvr>
                                        <p:cTn id="72" dur="750"/>
                                        <p:tgtEl>
                                          <p:spTgt spid="178"/>
                                        </p:tgtEl>
                                      </p:cBhvr>
                                    </p:animEffect>
                                  </p:childTnLst>
                                </p:cTn>
                              </p:par>
                              <p:par>
                                <p:cTn id="73" presetID="2" presetClass="entr" presetSubtype="8"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p:cTn id="75" dur="400" fill="hold"/>
                                        <p:tgtEl>
                                          <p:spTgt spid="33"/>
                                        </p:tgtEl>
                                        <p:attrNameLst>
                                          <p:attrName>ppt_x</p:attrName>
                                        </p:attrNameLst>
                                      </p:cBhvr>
                                      <p:tavLst>
                                        <p:tav tm="0">
                                          <p:val>
                                            <p:strVal val="0-#ppt_w/2"/>
                                          </p:val>
                                        </p:tav>
                                        <p:tav tm="100000">
                                          <p:val>
                                            <p:strVal val="#ppt_x"/>
                                          </p:val>
                                        </p:tav>
                                      </p:tavLst>
                                    </p:anim>
                                    <p:anim calcmode="lin" valueType="num">
                                      <p:cBhvr>
                                        <p:cTn id="76" dur="4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2" grpId="0"/>
      <p:bldP spid="163" grpId="0" animBg="1"/>
      <p:bldP spid="164" grpId="0"/>
      <p:bldP spid="165" grpId="0" animBg="1"/>
      <p:bldP spid="166" grpId="0"/>
      <p:bldP spid="167" grpId="0" animBg="1"/>
      <p:bldP spid="168" grpId="0"/>
      <p:bldP spid="170" grpId="0" bldLvl="0"/>
      <p:bldP spid="171" grpId="0" bldLvl="0"/>
      <p:bldP spid="172" grpId="0" bldLvl="0"/>
      <p:bldP spid="173" grpId="0" bldLvl="0"/>
      <p:bldP spid="174" grpId="0" bldLvl="0"/>
      <p:bldP spid="175" grpId="0" bldLvl="0"/>
      <p:bldP spid="176" grpId="0" bldLvl="0"/>
      <p:bldP spid="177" grpId="0" bldLvl="0"/>
      <p:bldP spid="17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Text Box 18"/>
          <p:cNvSpPr txBox="1"/>
          <p:nvPr/>
        </p:nvSpPr>
        <p:spPr>
          <a:xfrm>
            <a:off x="259080" y="195580"/>
            <a:ext cx="5033645" cy="475615"/>
          </a:xfrm>
          <a:prstGeom prst="rect">
            <a:avLst/>
          </a:prstGeom>
          <a:noFill/>
          <a:ln w="9525">
            <a:noFill/>
          </a:ln>
        </p:spPr>
        <p:txBody>
          <a:bodyPr wrap="square" anchor="t" anchorCtr="0">
            <a:spAutoFit/>
          </a:bodyPr>
          <a:p>
            <a:pPr algn="l" eaLnBrk="0" hangingPunct="0"/>
            <a:r>
              <a:rPr lang="zh-CN" altLang="en-US" sz="2500" dirty="0">
                <a:solidFill>
                  <a:schemeClr val="accent1"/>
                </a:solidFill>
                <a:latin typeface="微软雅黑" panose="020B0503020204020204" pitchFamily="34" charset="-122"/>
                <a:ea typeface="微软雅黑" panose="020B0503020204020204" pitchFamily="34" charset="-122"/>
              </a:rPr>
              <a:t>研发阶段</a:t>
            </a:r>
            <a:endParaRPr lang="zh-CN" altLang="en-US" sz="2500" dirty="0">
              <a:solidFill>
                <a:schemeClr val="accent1"/>
              </a:solidFill>
              <a:latin typeface="微软雅黑" panose="020B0503020204020204" pitchFamily="34" charset="-122"/>
              <a:ea typeface="微软雅黑" panose="020B0503020204020204" pitchFamily="34" charset="-122"/>
            </a:endParaRPr>
          </a:p>
        </p:txBody>
      </p:sp>
      <p:sp>
        <p:nvSpPr>
          <p:cNvPr id="60" name="椭圆 2"/>
          <p:cNvSpPr>
            <a:spLocks noChangeAspect="1" noChangeArrowheads="1"/>
          </p:cNvSpPr>
          <p:nvPr/>
        </p:nvSpPr>
        <p:spPr bwMode="auto">
          <a:xfrm>
            <a:off x="4573191" y="1914871"/>
            <a:ext cx="336947" cy="338138"/>
          </a:xfrm>
          <a:prstGeom prst="ellipse">
            <a:avLst/>
          </a:prstGeom>
          <a:gradFill>
            <a:gsLst>
              <a:gs pos="89000">
                <a:schemeClr val="bg1">
                  <a:lumMod val="75000"/>
                </a:schemeClr>
              </a:gs>
              <a:gs pos="0">
                <a:schemeClr val="bg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trike="noStrike" noProof="1" dirty="0">
                <a:solidFill>
                  <a:prstClr val="white"/>
                </a:solidFill>
                <a:latin typeface="微软雅黑" panose="020B0503020204020204" pitchFamily="34" charset="-122"/>
                <a:sym typeface="Adobe 黑体 Std R" pitchFamily="34" charset="-122"/>
              </a:rPr>
              <a:t>1</a:t>
            </a:r>
            <a:endParaRPr lang="en-US" strike="noStrike" noProof="1" dirty="0">
              <a:solidFill>
                <a:prstClr val="white"/>
              </a:solidFill>
              <a:latin typeface="微软雅黑" panose="020B0503020204020204" pitchFamily="34" charset="-122"/>
              <a:sym typeface="Adobe 黑体 Std R" pitchFamily="34" charset="-122"/>
            </a:endParaRPr>
          </a:p>
        </p:txBody>
      </p:sp>
      <p:sp>
        <p:nvSpPr>
          <p:cNvPr id="61" name="椭圆 3"/>
          <p:cNvSpPr>
            <a:spLocks noChangeAspect="1" noChangeArrowheads="1"/>
          </p:cNvSpPr>
          <p:nvPr/>
        </p:nvSpPr>
        <p:spPr bwMode="auto">
          <a:xfrm>
            <a:off x="4573191" y="2634009"/>
            <a:ext cx="336947" cy="336947"/>
          </a:xfrm>
          <a:prstGeom prst="ellipse">
            <a:avLst/>
          </a:prstGeom>
          <a:gradFill>
            <a:gsLst>
              <a:gs pos="89000">
                <a:schemeClr val="tx1">
                  <a:lumMod val="75000"/>
                </a:schemeClr>
              </a:gs>
              <a:gs pos="0">
                <a:schemeClr val="tx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trike="noStrike" noProof="1" dirty="0">
                <a:solidFill>
                  <a:prstClr val="white"/>
                </a:solidFill>
                <a:latin typeface="微软雅黑" panose="020B0503020204020204" pitchFamily="34" charset="-122"/>
                <a:sym typeface="Adobe 黑体 Std R" pitchFamily="34" charset="-122"/>
              </a:rPr>
              <a:t>2</a:t>
            </a:r>
            <a:endParaRPr lang="en-US" strike="noStrike" noProof="1" dirty="0">
              <a:solidFill>
                <a:prstClr val="white"/>
              </a:solidFill>
              <a:latin typeface="微软雅黑" panose="020B0503020204020204" pitchFamily="34" charset="-122"/>
              <a:sym typeface="Adobe 黑体 Std R" pitchFamily="34" charset="-122"/>
            </a:endParaRPr>
          </a:p>
        </p:txBody>
      </p:sp>
      <p:sp>
        <p:nvSpPr>
          <p:cNvPr id="62" name="椭圆 4"/>
          <p:cNvSpPr>
            <a:spLocks noChangeAspect="1" noChangeArrowheads="1"/>
          </p:cNvSpPr>
          <p:nvPr/>
        </p:nvSpPr>
        <p:spPr bwMode="auto">
          <a:xfrm>
            <a:off x="4573191" y="3351956"/>
            <a:ext cx="336947" cy="338138"/>
          </a:xfrm>
          <a:prstGeom prst="ellipse">
            <a:avLst/>
          </a:prstGeom>
          <a:gradFill>
            <a:gsLst>
              <a:gs pos="89000">
                <a:schemeClr val="bg2">
                  <a:lumMod val="75000"/>
                </a:schemeClr>
              </a:gs>
              <a:gs pos="0">
                <a:schemeClr val="bg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trike="noStrike" noProof="1" dirty="0">
                <a:solidFill>
                  <a:prstClr val="white"/>
                </a:solidFill>
                <a:latin typeface="微软雅黑" panose="020B0503020204020204" pitchFamily="34" charset="-122"/>
                <a:sym typeface="Adobe 黑体 Std R" pitchFamily="34" charset="-122"/>
              </a:rPr>
              <a:t>3</a:t>
            </a:r>
            <a:endParaRPr lang="en-US" strike="noStrike" noProof="1" dirty="0">
              <a:solidFill>
                <a:prstClr val="white"/>
              </a:solidFill>
              <a:latin typeface="微软雅黑" panose="020B0503020204020204" pitchFamily="34" charset="-122"/>
              <a:sym typeface="Adobe 黑体 Std R" pitchFamily="34" charset="-122"/>
            </a:endParaRPr>
          </a:p>
        </p:txBody>
      </p:sp>
      <p:sp>
        <p:nvSpPr>
          <p:cNvPr id="20487" name="文本框 6"/>
          <p:cNvSpPr/>
          <p:nvPr/>
        </p:nvSpPr>
        <p:spPr>
          <a:xfrm>
            <a:off x="5037138" y="1914525"/>
            <a:ext cx="1706562" cy="277813"/>
          </a:xfrm>
          <a:prstGeom prst="rect">
            <a:avLst/>
          </a:prstGeom>
          <a:noFill/>
          <a:ln w="9525">
            <a:noFill/>
          </a:ln>
        </p:spPr>
        <p:txBody>
          <a:bodyPr anchor="t" anchorCtr="0">
            <a:spAutoFit/>
          </a:bodyPr>
          <a:p>
            <a:r>
              <a:rPr lang="zh-CN" altLang="en-US" sz="1200" b="1" dirty="0">
                <a:solidFill>
                  <a:schemeClr val="accent1"/>
                </a:solidFill>
                <a:latin typeface="Calibri Light" panose="020F0302020204030204" pitchFamily="34" charset="0"/>
                <a:ea typeface="宋体" panose="02010600030101010101" pitchFamily="2" charset="-122"/>
                <a:sym typeface="Calibri Light" panose="020F0302020204030204" pitchFamily="34" charset="0"/>
              </a:rPr>
              <a:t>项目启动</a:t>
            </a:r>
            <a:endParaRPr lang="zh-CN" altLang="en-US" sz="1200" b="1" dirty="0">
              <a:solidFill>
                <a:schemeClr val="accent1"/>
              </a:solidFill>
              <a:latin typeface="Calibri Light" panose="020F0302020204030204" pitchFamily="34" charset="0"/>
              <a:ea typeface="宋体" panose="02010600030101010101" pitchFamily="2" charset="-122"/>
              <a:sym typeface="Calibri Light" panose="020F0302020204030204" pitchFamily="34" charset="0"/>
            </a:endParaRPr>
          </a:p>
        </p:txBody>
      </p:sp>
      <p:sp>
        <p:nvSpPr>
          <p:cNvPr id="64" name="矩形 7"/>
          <p:cNvSpPr>
            <a:spLocks noChangeArrowheads="1"/>
          </p:cNvSpPr>
          <p:nvPr/>
        </p:nvSpPr>
        <p:spPr bwMode="auto">
          <a:xfrm>
            <a:off x="5037138" y="2116138"/>
            <a:ext cx="34782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r>
              <a:rPr lang="zh-CN" altLang="en-US" sz="1050" strike="noStrike" noProof="1" dirty="0" smtClean="0">
                <a:solidFill>
                  <a:schemeClr val="accent1"/>
                </a:solidFill>
                <a:latin typeface="微软雅黑" panose="020B0503020204020204" pitchFamily="34" charset="-122"/>
                <a:ea typeface="微软雅黑" panose="020B0503020204020204" pitchFamily="34" charset="-122"/>
                <a:cs typeface="+mn-cs"/>
                <a:sym typeface="方正兰亭黑_GBK" pitchFamily="2" charset="-122"/>
              </a:rPr>
              <a:t>安排好相应人员对项目进行技术选型模块划分进入具体实施阶段。</a:t>
            </a:r>
            <a:endParaRPr lang="zh-CN" altLang="en-US" sz="1050" strike="noStrike" noProof="1" dirty="0">
              <a:solidFill>
                <a:schemeClr val="accent1"/>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489" name="文本框 8"/>
          <p:cNvSpPr/>
          <p:nvPr/>
        </p:nvSpPr>
        <p:spPr>
          <a:xfrm>
            <a:off x="5037138" y="2628900"/>
            <a:ext cx="1706562" cy="277813"/>
          </a:xfrm>
          <a:prstGeom prst="rect">
            <a:avLst/>
          </a:prstGeom>
          <a:noFill/>
          <a:ln w="9525">
            <a:noFill/>
          </a:ln>
        </p:spPr>
        <p:txBody>
          <a:bodyPr anchor="t" anchorCtr="0">
            <a:spAutoFit/>
          </a:bodyPr>
          <a:p>
            <a:r>
              <a:rPr lang="zh-CN" altLang="en-US" sz="1200" b="1" dirty="0">
                <a:solidFill>
                  <a:schemeClr val="accent1"/>
                </a:solidFill>
                <a:latin typeface="Calibri Light" panose="020F0302020204030204" pitchFamily="34" charset="0"/>
                <a:ea typeface="宋体" panose="02010600030101010101" pitchFamily="2" charset="-122"/>
                <a:sym typeface="Calibri Light" panose="020F0302020204030204" pitchFamily="34" charset="0"/>
              </a:rPr>
              <a:t>模块研发</a:t>
            </a:r>
            <a:endParaRPr lang="zh-CN" altLang="en-US" sz="1200" b="1" dirty="0">
              <a:solidFill>
                <a:schemeClr val="accent1"/>
              </a:solidFill>
              <a:latin typeface="Calibri Light" panose="020F0302020204030204" pitchFamily="34" charset="0"/>
              <a:ea typeface="宋体" panose="02010600030101010101" pitchFamily="2" charset="-122"/>
              <a:sym typeface="Calibri Light" panose="020F0302020204030204" pitchFamily="34" charset="0"/>
            </a:endParaRPr>
          </a:p>
        </p:txBody>
      </p:sp>
      <p:sp>
        <p:nvSpPr>
          <p:cNvPr id="66" name="矩形 9"/>
          <p:cNvSpPr>
            <a:spLocks noChangeArrowheads="1"/>
          </p:cNvSpPr>
          <p:nvPr/>
        </p:nvSpPr>
        <p:spPr bwMode="auto">
          <a:xfrm>
            <a:off x="5037138" y="2830513"/>
            <a:ext cx="34782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r>
              <a:rPr lang="zh-CN" altLang="en-US" sz="1050" strike="noStrike" noProof="1" dirty="0" smtClean="0">
                <a:solidFill>
                  <a:schemeClr val="accent1"/>
                </a:solidFill>
                <a:latin typeface="Calibri" panose="020F0502020204030204" pitchFamily="34" charset="0"/>
                <a:ea typeface="微软雅黑" panose="020B0503020204020204" pitchFamily="34" charset="-122"/>
                <a:cs typeface="+mn-cs"/>
                <a:sym typeface="Calibri" panose="020F0502020204030204" pitchFamily="34" charset="0"/>
              </a:rPr>
              <a:t>对具体的功能模块进入实质性的开发。</a:t>
            </a:r>
            <a:endParaRPr lang="zh-CN" altLang="en-US" sz="1050" strike="noStrike" noProof="1" dirty="0">
              <a:solidFill>
                <a:schemeClr val="accent1"/>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0491" name="文本框 10"/>
          <p:cNvSpPr/>
          <p:nvPr/>
        </p:nvSpPr>
        <p:spPr>
          <a:xfrm>
            <a:off x="5037138" y="3325813"/>
            <a:ext cx="1706562" cy="276225"/>
          </a:xfrm>
          <a:prstGeom prst="rect">
            <a:avLst/>
          </a:prstGeom>
          <a:noFill/>
          <a:ln w="9525">
            <a:noFill/>
          </a:ln>
        </p:spPr>
        <p:txBody>
          <a:bodyPr anchor="t" anchorCtr="0">
            <a:spAutoFit/>
          </a:bodyPr>
          <a:p>
            <a:r>
              <a:rPr lang="zh-CN" altLang="en-US" sz="1200" b="1" dirty="0">
                <a:solidFill>
                  <a:schemeClr val="accent1"/>
                </a:solidFill>
                <a:latin typeface="Calibri Light" panose="020F0302020204030204" pitchFamily="34" charset="0"/>
                <a:ea typeface="宋体" panose="02010600030101010101" pitchFamily="2" charset="-122"/>
                <a:sym typeface="Calibri Light" panose="020F0302020204030204" pitchFamily="34" charset="0"/>
              </a:rPr>
              <a:t>测试</a:t>
            </a:r>
            <a:endParaRPr lang="zh-CN" altLang="en-US" sz="1200" b="1" dirty="0">
              <a:solidFill>
                <a:schemeClr val="accent1"/>
              </a:solidFill>
              <a:latin typeface="Calibri Light" panose="020F0302020204030204" pitchFamily="34" charset="0"/>
              <a:ea typeface="宋体" panose="02010600030101010101" pitchFamily="2" charset="-122"/>
              <a:sym typeface="Calibri Light" panose="020F0302020204030204" pitchFamily="34" charset="0"/>
            </a:endParaRPr>
          </a:p>
        </p:txBody>
      </p:sp>
      <p:sp>
        <p:nvSpPr>
          <p:cNvPr id="68" name="矩形 11"/>
          <p:cNvSpPr>
            <a:spLocks noChangeArrowheads="1"/>
          </p:cNvSpPr>
          <p:nvPr/>
        </p:nvSpPr>
        <p:spPr bwMode="auto">
          <a:xfrm>
            <a:off x="5037138" y="3527425"/>
            <a:ext cx="34782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r>
              <a:rPr lang="zh-CN" altLang="en-US" sz="1050" strike="noStrike" noProof="1" dirty="0" smtClean="0">
                <a:solidFill>
                  <a:schemeClr val="accent1"/>
                </a:solidFill>
                <a:latin typeface="Calibri" panose="020F0502020204030204" pitchFamily="34" charset="0"/>
                <a:ea typeface="微软雅黑" panose="020B0503020204020204" pitchFamily="34" charset="-122"/>
                <a:cs typeface="+mn-cs"/>
                <a:sym typeface="Calibri" panose="020F0502020204030204" pitchFamily="34" charset="0"/>
              </a:rPr>
              <a:t>根据客户需求进行相关测试。</a:t>
            </a:r>
            <a:endParaRPr lang="zh-CN" altLang="en-US" sz="1050" strike="noStrike" noProof="1" dirty="0">
              <a:solidFill>
                <a:schemeClr val="accent1"/>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69" name="直接连接符 14"/>
          <p:cNvSpPr>
            <a:spLocks noChangeShapeType="1"/>
          </p:cNvSpPr>
          <p:nvPr/>
        </p:nvSpPr>
        <p:spPr bwMode="auto">
          <a:xfrm>
            <a:off x="4573588" y="2541588"/>
            <a:ext cx="3941763" cy="1588"/>
          </a:xfrm>
          <a:prstGeom prst="line">
            <a:avLst/>
          </a:prstGeom>
          <a:noFill/>
          <a:ln w="12700" cap="flat" cmpd="sng">
            <a:solidFill>
              <a:schemeClr val="accent3"/>
            </a:solidFill>
            <a:bevel/>
          </a:ln>
          <a:extLst>
            <a:ext uri="{909E8E84-426E-40DD-AFC4-6F175D3DCCD1}">
              <a14:hiddenFill xmlns:a14="http://schemas.microsoft.com/office/drawing/2010/main">
                <a:noFill/>
              </a14:hiddenFill>
            </a:ext>
          </a:extLst>
        </p:spPr>
        <p:txBody>
          <a:bodyPr/>
          <a:lstStyle/>
          <a:p>
            <a:pPr fontAlgn="auto"/>
            <a:endParaRPr lang="zh-CN" altLang="en-US" strike="noStrike" noProof="1"/>
          </a:p>
        </p:txBody>
      </p:sp>
      <p:sp>
        <p:nvSpPr>
          <p:cNvPr id="70" name="直接连接符 15"/>
          <p:cNvSpPr>
            <a:spLocks noChangeShapeType="1"/>
          </p:cNvSpPr>
          <p:nvPr/>
        </p:nvSpPr>
        <p:spPr bwMode="auto">
          <a:xfrm>
            <a:off x="4573588" y="3279775"/>
            <a:ext cx="3941763" cy="0"/>
          </a:xfrm>
          <a:prstGeom prst="line">
            <a:avLst/>
          </a:prstGeom>
          <a:noFill/>
          <a:ln w="12700" cap="flat" cmpd="sng">
            <a:solidFill>
              <a:schemeClr val="accent3"/>
            </a:solidFill>
            <a:bevel/>
          </a:ln>
          <a:extLst>
            <a:ext uri="{909E8E84-426E-40DD-AFC4-6F175D3DCCD1}">
              <a14:hiddenFill xmlns:a14="http://schemas.microsoft.com/office/drawing/2010/main">
                <a:noFill/>
              </a14:hiddenFill>
            </a:ext>
          </a:extLst>
        </p:spPr>
        <p:txBody>
          <a:bodyPr/>
          <a:lstStyle/>
          <a:p>
            <a:pPr fontAlgn="auto"/>
            <a:endParaRPr lang="zh-CN" altLang="en-US" strike="noStrike" noProof="1"/>
          </a:p>
        </p:txBody>
      </p:sp>
      <p:sp>
        <p:nvSpPr>
          <p:cNvPr id="71" name="任意多边形 19"/>
          <p:cNvSpPr>
            <a:spLocks noChangeArrowheads="1"/>
          </p:cNvSpPr>
          <p:nvPr/>
        </p:nvSpPr>
        <p:spPr bwMode="auto">
          <a:xfrm>
            <a:off x="973932" y="1563638"/>
            <a:ext cx="817960" cy="2463403"/>
          </a:xfrm>
          <a:custGeom>
            <a:avLst/>
            <a:gdLst>
              <a:gd name="T0" fmla="*/ 0 w 10000"/>
              <a:gd name="T1" fmla="*/ 0 h 10000"/>
              <a:gd name="T2" fmla="*/ 10000 w 10000"/>
              <a:gd name="T3" fmla="*/ 0 h 10000"/>
              <a:gd name="T4" fmla="*/ 8000 w 10000"/>
              <a:gd name="T5" fmla="*/ 10000 h 10000"/>
              <a:gd name="T6" fmla="*/ 2000 w 10000"/>
              <a:gd name="T7" fmla="*/ 10000 h 10000"/>
              <a:gd name="T8" fmla="*/ 0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0" y="10000"/>
                </a:moveTo>
                <a:lnTo>
                  <a:pt x="0" y="0"/>
                </a:lnTo>
                <a:lnTo>
                  <a:pt x="10000" y="2000"/>
                </a:lnTo>
                <a:lnTo>
                  <a:pt x="10000" y="8000"/>
                </a:lnTo>
                <a:lnTo>
                  <a:pt x="0" y="10000"/>
                </a:lnTo>
                <a:close/>
              </a:path>
            </a:pathLst>
          </a:custGeom>
          <a:gradFill>
            <a:gsLst>
              <a:gs pos="89000">
                <a:schemeClr val="bg1">
                  <a:lumMod val="75000"/>
                </a:schemeClr>
              </a:gs>
              <a:gs pos="0">
                <a:schemeClr val="bg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solidFill>
                <a:prstClr val="white"/>
              </a:solidFill>
              <a:latin typeface="微软雅黑" panose="020B0503020204020204" pitchFamily="34" charset="-122"/>
            </a:endParaRPr>
          </a:p>
        </p:txBody>
      </p:sp>
      <p:sp>
        <p:nvSpPr>
          <p:cNvPr id="72" name="任意多边形 20"/>
          <p:cNvSpPr>
            <a:spLocks noChangeArrowheads="1"/>
          </p:cNvSpPr>
          <p:nvPr/>
        </p:nvSpPr>
        <p:spPr bwMode="auto">
          <a:xfrm>
            <a:off x="1852613" y="1563638"/>
            <a:ext cx="819150" cy="2463403"/>
          </a:xfrm>
          <a:custGeom>
            <a:avLst/>
            <a:gdLst>
              <a:gd name="T0" fmla="*/ 0 w 10000"/>
              <a:gd name="T1" fmla="*/ 0 h 10000"/>
              <a:gd name="T2" fmla="*/ 10000 w 10000"/>
              <a:gd name="T3" fmla="*/ 0 h 10000"/>
              <a:gd name="T4" fmla="*/ 8000 w 10000"/>
              <a:gd name="T5" fmla="*/ 10000 h 10000"/>
              <a:gd name="T6" fmla="*/ 2000 w 10000"/>
              <a:gd name="T7" fmla="*/ 10000 h 10000"/>
              <a:gd name="T8" fmla="*/ 0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0" y="10000"/>
                </a:moveTo>
                <a:lnTo>
                  <a:pt x="0" y="0"/>
                </a:lnTo>
                <a:lnTo>
                  <a:pt x="10000" y="2000"/>
                </a:lnTo>
                <a:lnTo>
                  <a:pt x="10000" y="8000"/>
                </a:lnTo>
                <a:lnTo>
                  <a:pt x="0" y="10000"/>
                </a:lnTo>
                <a:close/>
              </a:path>
            </a:pathLst>
          </a:custGeom>
          <a:gradFill>
            <a:gsLst>
              <a:gs pos="89000">
                <a:schemeClr val="tx1">
                  <a:lumMod val="75000"/>
                </a:schemeClr>
              </a:gs>
              <a:gs pos="0">
                <a:schemeClr val="tx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solidFill>
                <a:prstClr val="white"/>
              </a:solidFill>
              <a:latin typeface="微软雅黑" panose="020B0503020204020204" pitchFamily="34" charset="-122"/>
            </a:endParaRPr>
          </a:p>
        </p:txBody>
      </p:sp>
      <p:sp>
        <p:nvSpPr>
          <p:cNvPr id="73" name="任意多边形 21"/>
          <p:cNvSpPr>
            <a:spLocks noChangeArrowheads="1"/>
          </p:cNvSpPr>
          <p:nvPr/>
        </p:nvSpPr>
        <p:spPr bwMode="auto">
          <a:xfrm>
            <a:off x="2732485" y="1563638"/>
            <a:ext cx="817959" cy="2463403"/>
          </a:xfrm>
          <a:custGeom>
            <a:avLst/>
            <a:gdLst>
              <a:gd name="T0" fmla="*/ 0 w 10000"/>
              <a:gd name="T1" fmla="*/ 0 h 10000"/>
              <a:gd name="T2" fmla="*/ 10000 w 10000"/>
              <a:gd name="T3" fmla="*/ 0 h 10000"/>
              <a:gd name="T4" fmla="*/ 8000 w 10000"/>
              <a:gd name="T5" fmla="*/ 10000 h 10000"/>
              <a:gd name="T6" fmla="*/ 2000 w 10000"/>
              <a:gd name="T7" fmla="*/ 10000 h 10000"/>
              <a:gd name="T8" fmla="*/ 0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0" y="10000"/>
                </a:moveTo>
                <a:lnTo>
                  <a:pt x="0" y="0"/>
                </a:lnTo>
                <a:lnTo>
                  <a:pt x="10000" y="2000"/>
                </a:lnTo>
                <a:lnTo>
                  <a:pt x="10000" y="8000"/>
                </a:lnTo>
                <a:lnTo>
                  <a:pt x="0" y="10000"/>
                </a:lnTo>
                <a:close/>
              </a:path>
            </a:pathLst>
          </a:custGeom>
          <a:gradFill>
            <a:gsLst>
              <a:gs pos="89000">
                <a:schemeClr val="bg2">
                  <a:lumMod val="75000"/>
                </a:schemeClr>
              </a:gs>
              <a:gs pos="0">
                <a:schemeClr val="bg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solidFill>
                <a:prstClr val="white"/>
              </a:solidFill>
              <a:latin typeface="微软雅黑" panose="020B0503020204020204" pitchFamily="34" charset="-122"/>
            </a:endParaRPr>
          </a:p>
        </p:txBody>
      </p:sp>
      <p:sp>
        <p:nvSpPr>
          <p:cNvPr id="20498" name="TextBox 692"/>
          <p:cNvSpPr/>
          <p:nvPr/>
        </p:nvSpPr>
        <p:spPr>
          <a:xfrm>
            <a:off x="1103313" y="2160588"/>
            <a:ext cx="558800" cy="476250"/>
          </a:xfrm>
          <a:prstGeom prst="rect">
            <a:avLst/>
          </a:prstGeom>
          <a:noFill/>
          <a:ln w="9525">
            <a:noFill/>
          </a:ln>
        </p:spPr>
        <p:txBody>
          <a:bodyPr wrap="none" anchor="t" anchorCtr="0">
            <a:spAutoFit/>
          </a:bodyPr>
          <a:p>
            <a:r>
              <a:rPr lang="en-US" altLang="zh-CN" sz="2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en-US" sz="2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499" name="矩形 1"/>
          <p:cNvSpPr/>
          <p:nvPr/>
        </p:nvSpPr>
        <p:spPr>
          <a:xfrm>
            <a:off x="1023938" y="2655888"/>
            <a:ext cx="736600" cy="554037"/>
          </a:xfrm>
          <a:prstGeom prst="rect">
            <a:avLst/>
          </a:prstGeom>
          <a:noFill/>
          <a:ln w="9525">
            <a:noFill/>
          </a:ln>
        </p:spPr>
        <p:txBody>
          <a:bodyPr wrap="square" anchor="t" anchorCtr="0">
            <a:spAutoFit/>
          </a:bodyPr>
          <a:p>
            <a:r>
              <a:rPr lang="zh-CN" altLang="en-US" sz="100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人员安排定位项目启动</a:t>
            </a:r>
            <a:endParaRPr lang="zh-CN" altLang="en-US" sz="100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0" name="TextBox 692"/>
          <p:cNvSpPr/>
          <p:nvPr/>
        </p:nvSpPr>
        <p:spPr>
          <a:xfrm>
            <a:off x="1970088" y="2160588"/>
            <a:ext cx="560387" cy="476250"/>
          </a:xfrm>
          <a:prstGeom prst="rect">
            <a:avLst/>
          </a:prstGeom>
          <a:noFill/>
          <a:ln w="9525">
            <a:noFill/>
          </a:ln>
        </p:spPr>
        <p:txBody>
          <a:bodyPr wrap="none" anchor="t" anchorCtr="0">
            <a:spAutoFit/>
          </a:bodyPr>
          <a:p>
            <a:r>
              <a:rPr lang="en-US" altLang="zh-CN" sz="2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en-US" sz="2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501" name="矩形 1"/>
          <p:cNvSpPr/>
          <p:nvPr/>
        </p:nvSpPr>
        <p:spPr>
          <a:xfrm>
            <a:off x="1892300" y="2655888"/>
            <a:ext cx="736600" cy="246062"/>
          </a:xfrm>
          <a:prstGeom prst="rect">
            <a:avLst/>
          </a:prstGeom>
          <a:noFill/>
          <a:ln w="9525">
            <a:noFill/>
          </a:ln>
        </p:spPr>
        <p:txBody>
          <a:bodyPr wrap="square" anchor="t" anchorCtr="0">
            <a:spAutoFit/>
          </a:bodyPr>
          <a:p>
            <a:r>
              <a:rPr lang="zh-CN" altLang="en-US" sz="100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模块研发</a:t>
            </a:r>
            <a:endParaRPr lang="zh-CN" altLang="en-US" sz="100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2" name="TextBox 692"/>
          <p:cNvSpPr/>
          <p:nvPr/>
        </p:nvSpPr>
        <p:spPr>
          <a:xfrm>
            <a:off x="2855913" y="2160588"/>
            <a:ext cx="560387" cy="476250"/>
          </a:xfrm>
          <a:prstGeom prst="rect">
            <a:avLst/>
          </a:prstGeom>
          <a:noFill/>
          <a:ln w="9525">
            <a:noFill/>
          </a:ln>
        </p:spPr>
        <p:txBody>
          <a:bodyPr wrap="none" anchor="t" anchorCtr="0">
            <a:spAutoFit/>
          </a:bodyPr>
          <a:p>
            <a:r>
              <a:rPr lang="en-US" altLang="zh-CN" sz="2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rPr>
              <a:t>03</a:t>
            </a:r>
            <a:endParaRPr lang="zh-CN" altLang="en-US" sz="2500" dirty="0">
              <a:solidFill>
                <a:schemeClr val="accent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503" name="矩形 1"/>
          <p:cNvSpPr/>
          <p:nvPr/>
        </p:nvSpPr>
        <p:spPr>
          <a:xfrm>
            <a:off x="2776538" y="2655888"/>
            <a:ext cx="736600" cy="246062"/>
          </a:xfrm>
          <a:prstGeom prst="rect">
            <a:avLst/>
          </a:prstGeom>
          <a:noFill/>
          <a:ln w="9525">
            <a:noFill/>
          </a:ln>
        </p:spPr>
        <p:txBody>
          <a:bodyPr wrap="square" anchor="t" anchorCtr="0">
            <a:spAutoFit/>
          </a:bodyPr>
          <a:p>
            <a:r>
              <a:rPr lang="zh-CN" altLang="en-US" sz="100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项目测试</a:t>
            </a:r>
            <a:endParaRPr lang="zh-CN" altLang="en-US" sz="100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med" advClick="0" advTm="5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Text Box 18"/>
          <p:cNvSpPr txBox="1"/>
          <p:nvPr/>
        </p:nvSpPr>
        <p:spPr>
          <a:xfrm>
            <a:off x="208915" y="195580"/>
            <a:ext cx="5438140" cy="475615"/>
          </a:xfrm>
          <a:prstGeom prst="rect">
            <a:avLst/>
          </a:prstGeom>
          <a:noFill/>
          <a:ln w="9525">
            <a:noFill/>
          </a:ln>
        </p:spPr>
        <p:txBody>
          <a:bodyPr wrap="square" anchor="t" anchorCtr="0">
            <a:spAutoFit/>
          </a:bodyPr>
          <a:p>
            <a:pPr algn="l" eaLnBrk="0" hangingPunct="0"/>
            <a:r>
              <a:rPr lang="zh-CN" altLang="en-US" sz="2500" dirty="0">
                <a:solidFill>
                  <a:schemeClr val="accent1"/>
                </a:solidFill>
                <a:latin typeface="微软雅黑" panose="020B0503020204020204" pitchFamily="34" charset="-122"/>
                <a:ea typeface="微软雅黑" panose="020B0503020204020204" pitchFamily="34" charset="-122"/>
              </a:rPr>
              <a:t>软件发布运营</a:t>
            </a:r>
            <a:endParaRPr lang="zh-CN" altLang="en-US" sz="2500" dirty="0">
              <a:solidFill>
                <a:schemeClr val="accent1"/>
              </a:solidFill>
              <a:latin typeface="微软雅黑" panose="020B0503020204020204" pitchFamily="34" charset="-122"/>
              <a:ea typeface="微软雅黑" panose="020B0503020204020204" pitchFamily="34" charset="-122"/>
            </a:endParaRPr>
          </a:p>
        </p:txBody>
      </p:sp>
      <p:sp>
        <p:nvSpPr>
          <p:cNvPr id="25" name="平行四边形 24"/>
          <p:cNvSpPr/>
          <p:nvPr/>
        </p:nvSpPr>
        <p:spPr bwMode="auto">
          <a:xfrm flipH="1">
            <a:off x="1764884" y="2223542"/>
            <a:ext cx="2236175" cy="1458902"/>
          </a:xfrm>
          <a:prstGeom prst="parallelogram">
            <a:avLst>
              <a:gd name="adj" fmla="val 87273"/>
            </a:avLst>
          </a:prstGeom>
          <a:noFill/>
          <a:ln w="38100">
            <a:gradFill>
              <a:gsLst>
                <a:gs pos="0">
                  <a:schemeClr val="bg1"/>
                </a:gs>
                <a:gs pos="100000">
                  <a:schemeClr val="bg1">
                    <a:lumMod val="75000"/>
                  </a:schemeClr>
                </a:gs>
              </a:gsLst>
              <a:lin ang="5400000" scaled="1"/>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a typeface="微软雅黑" panose="020B0503020204020204" pitchFamily="34" charset="-122"/>
            </a:endParaRPr>
          </a:p>
        </p:txBody>
      </p:sp>
      <p:sp>
        <p:nvSpPr>
          <p:cNvPr id="29" name="平行四边形 28"/>
          <p:cNvSpPr/>
          <p:nvPr/>
        </p:nvSpPr>
        <p:spPr bwMode="auto">
          <a:xfrm flipH="1">
            <a:off x="3293939" y="2223542"/>
            <a:ext cx="2236175" cy="1458902"/>
          </a:xfrm>
          <a:prstGeom prst="parallelogram">
            <a:avLst>
              <a:gd name="adj" fmla="val 87273"/>
            </a:avLst>
          </a:prstGeom>
          <a:noFill/>
          <a:ln w="38100" cmpd="sng">
            <a:gradFill>
              <a:gsLst>
                <a:gs pos="0">
                  <a:schemeClr val="tx1"/>
                </a:gs>
                <a:gs pos="100000">
                  <a:schemeClr val="tx1">
                    <a:lumMod val="75000"/>
                  </a:schemeClr>
                </a:gs>
              </a:gsLst>
              <a:lin ang="5400000" scaled="1"/>
            </a:gradFill>
            <a:round/>
          </a:ln>
          <a:effectLst/>
        </p:spPr>
        <p:txBody>
          <a:bodyPr/>
          <a:lstStyle/>
          <a:p>
            <a:pPr fontAlgn="auto"/>
            <a:endParaRPr lang="zh-CN" altLang="en-US" strike="noStrike" noProof="1">
              <a:solidFill>
                <a:schemeClr val="accent1"/>
              </a:solidFill>
              <a:latin typeface="微软雅黑" panose="020B0503020204020204" pitchFamily="34" charset="-122"/>
              <a:ea typeface="微软雅黑" panose="020B0503020204020204" pitchFamily="34" charset="-122"/>
            </a:endParaRPr>
          </a:p>
        </p:txBody>
      </p:sp>
      <p:sp>
        <p:nvSpPr>
          <p:cNvPr id="30" name="平行四边形 29"/>
          <p:cNvSpPr/>
          <p:nvPr/>
        </p:nvSpPr>
        <p:spPr bwMode="auto">
          <a:xfrm flipH="1">
            <a:off x="4822992" y="2223542"/>
            <a:ext cx="2236175" cy="1458902"/>
          </a:xfrm>
          <a:prstGeom prst="parallelogram">
            <a:avLst>
              <a:gd name="adj" fmla="val 87273"/>
            </a:avLst>
          </a:prstGeom>
          <a:noFill/>
          <a:ln w="38100" cmpd="sng">
            <a:gradFill>
              <a:gsLst>
                <a:gs pos="0">
                  <a:schemeClr val="bg2"/>
                </a:gs>
                <a:gs pos="100000">
                  <a:schemeClr val="bg2">
                    <a:lumMod val="75000"/>
                  </a:schemeClr>
                </a:gs>
              </a:gsLst>
              <a:lin ang="5400000" scaled="1"/>
            </a:gradFill>
            <a:round/>
          </a:ln>
          <a:effectLst/>
        </p:spPr>
        <p:txBody>
          <a:bodyPr/>
          <a:lstStyle/>
          <a:p>
            <a:pPr fontAlgn="auto"/>
            <a:endParaRPr lang="zh-CN" altLang="en-US" strike="noStrike" noProof="1">
              <a:solidFill>
                <a:schemeClr val="accent1"/>
              </a:solidFill>
              <a:latin typeface="微软雅黑" panose="020B0503020204020204" pitchFamily="34" charset="-122"/>
              <a:ea typeface="微软雅黑" panose="020B0503020204020204" pitchFamily="34" charset="-122"/>
            </a:endParaRPr>
          </a:p>
        </p:txBody>
      </p:sp>
      <p:sp>
        <p:nvSpPr>
          <p:cNvPr id="31" name="TextBox 61"/>
          <p:cNvSpPr txBox="1"/>
          <p:nvPr/>
        </p:nvSpPr>
        <p:spPr>
          <a:xfrm>
            <a:off x="1719263" y="1885950"/>
            <a:ext cx="800100" cy="277813"/>
          </a:xfrm>
          <a:prstGeom prst="rect">
            <a:avLst/>
          </a:prstGeom>
          <a:noFill/>
          <a:ln w="9525">
            <a:noFill/>
          </a:ln>
        </p:spPr>
        <p:txBody>
          <a:bodyPr wrap="none" anchor="t" anchorCtr="0">
            <a:spAutoFit/>
          </a:bodyPr>
          <a:p>
            <a:r>
              <a:rPr lang="zh-CN" altLang="en-US" sz="1200" dirty="0">
                <a:solidFill>
                  <a:schemeClr val="accent1"/>
                </a:solidFill>
                <a:latin typeface="微软雅黑" panose="020B0503020204020204" pitchFamily="34" charset="-122"/>
                <a:ea typeface="微软雅黑" panose="020B0503020204020204" pitchFamily="34" charset="-122"/>
              </a:rPr>
              <a:t>人员培训</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32" name="TextBox 61"/>
          <p:cNvSpPr txBox="1"/>
          <p:nvPr/>
        </p:nvSpPr>
        <p:spPr>
          <a:xfrm>
            <a:off x="3243263" y="1885950"/>
            <a:ext cx="800100" cy="277813"/>
          </a:xfrm>
          <a:prstGeom prst="rect">
            <a:avLst/>
          </a:prstGeom>
          <a:noFill/>
          <a:ln w="9525">
            <a:noFill/>
          </a:ln>
        </p:spPr>
        <p:txBody>
          <a:bodyPr wrap="none" anchor="t" anchorCtr="0">
            <a:spAutoFit/>
          </a:bodyPr>
          <a:p>
            <a:r>
              <a:rPr lang="zh-CN" altLang="en-US" sz="1200" dirty="0">
                <a:solidFill>
                  <a:schemeClr val="accent1"/>
                </a:solidFill>
                <a:latin typeface="微软雅黑" panose="020B0503020204020204" pitchFamily="34" charset="-122"/>
                <a:ea typeface="微软雅黑" panose="020B0503020204020204" pitchFamily="34" charset="-122"/>
              </a:rPr>
              <a:t>发布软件</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33" name="TextBox 61"/>
          <p:cNvSpPr txBox="1"/>
          <p:nvPr/>
        </p:nvSpPr>
        <p:spPr>
          <a:xfrm>
            <a:off x="4738688" y="1885950"/>
            <a:ext cx="800100" cy="277813"/>
          </a:xfrm>
          <a:prstGeom prst="rect">
            <a:avLst/>
          </a:prstGeom>
          <a:noFill/>
          <a:ln w="9525">
            <a:noFill/>
          </a:ln>
        </p:spPr>
        <p:txBody>
          <a:bodyPr wrap="none" anchor="t" anchorCtr="0">
            <a:spAutoFit/>
          </a:bodyPr>
          <a:p>
            <a:r>
              <a:rPr lang="zh-CN" altLang="en-US" sz="1200" dirty="0">
                <a:solidFill>
                  <a:schemeClr val="accent1"/>
                </a:solidFill>
                <a:latin typeface="微软雅黑" panose="020B0503020204020204" pitchFamily="34" charset="-122"/>
                <a:ea typeface="微软雅黑" panose="020B0503020204020204" pitchFamily="34" charset="-122"/>
              </a:rPr>
              <a:t>升级管理</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34" name="平行四边形 33"/>
          <p:cNvSpPr/>
          <p:nvPr/>
        </p:nvSpPr>
        <p:spPr bwMode="auto">
          <a:xfrm>
            <a:off x="1516886" y="2210748"/>
            <a:ext cx="1213212" cy="1471696"/>
          </a:xfrm>
          <a:prstGeom prst="parallelogram">
            <a:avLst>
              <a:gd name="adj" fmla="val 20417"/>
            </a:avLst>
          </a:prstGeom>
          <a:gradFill>
            <a:gsLst>
              <a:gs pos="89000">
                <a:schemeClr val="bg1">
                  <a:lumMod val="75000"/>
                </a:schemeClr>
              </a:gs>
              <a:gs pos="0">
                <a:schemeClr val="bg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35" name="平行四边形 34"/>
          <p:cNvSpPr/>
          <p:nvPr/>
        </p:nvSpPr>
        <p:spPr bwMode="auto">
          <a:xfrm>
            <a:off x="3046950" y="2223448"/>
            <a:ext cx="1211822" cy="1471696"/>
          </a:xfrm>
          <a:prstGeom prst="parallelogram">
            <a:avLst>
              <a:gd name="adj" fmla="val 20417"/>
            </a:avLst>
          </a:prstGeom>
          <a:gradFill>
            <a:gsLst>
              <a:gs pos="89000">
                <a:schemeClr val="tx1">
                  <a:lumMod val="75000"/>
                </a:schemeClr>
              </a:gs>
              <a:gs pos="0">
                <a:schemeClr val="tx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36" name="平行四边形 35"/>
          <p:cNvSpPr/>
          <p:nvPr/>
        </p:nvSpPr>
        <p:spPr bwMode="auto">
          <a:xfrm>
            <a:off x="4575624" y="2223448"/>
            <a:ext cx="1213211" cy="1471696"/>
          </a:xfrm>
          <a:prstGeom prst="parallelogram">
            <a:avLst>
              <a:gd name="adj" fmla="val 20417"/>
            </a:avLst>
          </a:prstGeom>
          <a:gradFill>
            <a:gsLst>
              <a:gs pos="89000">
                <a:schemeClr val="bg2">
                  <a:lumMod val="75000"/>
                </a:schemeClr>
              </a:gs>
              <a:gs pos="0">
                <a:schemeClr val="bg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37" name="Rectangle 8"/>
          <p:cNvSpPr/>
          <p:nvPr/>
        </p:nvSpPr>
        <p:spPr>
          <a:xfrm>
            <a:off x="1331913" y="3941763"/>
            <a:ext cx="7056437" cy="461962"/>
          </a:xfrm>
          <a:prstGeom prst="rect">
            <a:avLst/>
          </a:prstGeom>
          <a:noFill/>
          <a:ln w="9525">
            <a:noFill/>
          </a:ln>
        </p:spPr>
        <p:txBody>
          <a:bodyPr wrap="square" anchor="t" anchorCtr="0">
            <a:spAutoFit/>
          </a:bodyPr>
          <a:p>
            <a:pPr algn="ctr"/>
            <a:r>
              <a:rPr lang="zh-CN" altLang="en-US" sz="1200" dirty="0">
                <a:solidFill>
                  <a:schemeClr val="accent1"/>
                </a:solidFill>
                <a:latin typeface="微软雅黑" panose="020B0503020204020204" pitchFamily="34" charset="-122"/>
                <a:ea typeface="微软雅黑" panose="020B0503020204020204" pitchFamily="34" charset="-122"/>
              </a:rPr>
              <a:t>发布软件可以分为内部发布和外部发布，内部发布可以理解为仅仅在公司内部发布软件，只限于公司内部人员使用。而与之相对应的就是在互联网上的各大</a:t>
            </a:r>
            <a:r>
              <a:rPr lang="en-US" altLang="zh-CN" sz="1200" dirty="0">
                <a:solidFill>
                  <a:schemeClr val="accent1"/>
                </a:solidFill>
                <a:latin typeface="微软雅黑" panose="020B0503020204020204" pitchFamily="34" charset="-122"/>
                <a:ea typeface="微软雅黑" panose="020B0503020204020204" pitchFamily="34" charset="-122"/>
              </a:rPr>
              <a:t>APP</a:t>
            </a:r>
            <a:r>
              <a:rPr lang="zh-CN" altLang="en-US" sz="1200" dirty="0">
                <a:solidFill>
                  <a:schemeClr val="accent1"/>
                </a:solidFill>
                <a:latin typeface="微软雅黑" panose="020B0503020204020204" pitchFamily="34" charset="-122"/>
                <a:ea typeface="微软雅黑" panose="020B0503020204020204" pitchFamily="34" charset="-122"/>
              </a:rPr>
              <a:t>市场发布软件供所有下载使用。</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8" name="矩形 17"/>
          <p:cNvSpPr/>
          <p:nvPr/>
        </p:nvSpPr>
        <p:spPr bwMode="auto">
          <a:xfrm>
            <a:off x="6104431" y="719204"/>
            <a:ext cx="1584129" cy="2982902"/>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gradFill>
            <a:gsLst>
              <a:gs pos="89000">
                <a:schemeClr val="tx2">
                  <a:lumMod val="75000"/>
                </a:schemeClr>
              </a:gs>
              <a:gs pos="0">
                <a:schemeClr val="tx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39" name="TextBox 32"/>
          <p:cNvSpPr txBox="1">
            <a:spLocks noChangeArrowheads="1"/>
          </p:cNvSpPr>
          <p:nvPr/>
        </p:nvSpPr>
        <p:spPr bwMode="auto">
          <a:xfrm rot="610177">
            <a:off x="6650038" y="1531938"/>
            <a:ext cx="414338" cy="1631950"/>
          </a:xfrm>
          <a:prstGeom prst="rect">
            <a:avLst/>
          </a:prstGeom>
          <a:no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prstClr val="white"/>
                </a:solidFill>
                <a:latin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r>
              <a:rPr lang="zh-CN" altLang="en-US" sz="1600" strike="noStrike" noProof="1" dirty="0" smtClean="0">
                <a:latin typeface="微软雅黑" panose="020B0503020204020204" pitchFamily="34" charset="-122"/>
                <a:ea typeface="微软雅黑" panose="020B0503020204020204" pitchFamily="34" charset="-122"/>
              </a:rPr>
              <a:t>开始运营</a:t>
            </a:r>
            <a:endParaRPr lang="zh-CN" altLang="en-US" sz="1600" strike="noStrike" noProof="1"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up)">
                                      <p:cBhvr>
                                        <p:cTn id="19" dur="500"/>
                                        <p:tgtEl>
                                          <p:spTgt spid="2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anim calcmode="lin" valueType="num">
                                      <p:cBhvr>
                                        <p:cTn id="42" dur="500" fill="hold"/>
                                        <p:tgtEl>
                                          <p:spTgt spid="31"/>
                                        </p:tgtEl>
                                        <p:attrNameLst>
                                          <p:attrName>ppt_x</p:attrName>
                                        </p:attrNameLst>
                                      </p:cBhvr>
                                      <p:tavLst>
                                        <p:tav tm="0">
                                          <p:val>
                                            <p:strVal val="#ppt_x"/>
                                          </p:val>
                                        </p:tav>
                                        <p:tav tm="100000">
                                          <p:val>
                                            <p:strVal val="#ppt_x"/>
                                          </p:val>
                                        </p:tav>
                                      </p:tavLst>
                                    </p:anim>
                                    <p:anim calcmode="lin" valueType="num">
                                      <p:cBhvr>
                                        <p:cTn id="43" dur="500" fill="hold"/>
                                        <p:tgtEl>
                                          <p:spTgt spid="3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anim calcmode="lin" valueType="num">
                                      <p:cBhvr>
                                        <p:cTn id="47" dur="500" fill="hold"/>
                                        <p:tgtEl>
                                          <p:spTgt spid="32"/>
                                        </p:tgtEl>
                                        <p:attrNameLst>
                                          <p:attrName>ppt_x</p:attrName>
                                        </p:attrNameLst>
                                      </p:cBhvr>
                                      <p:tavLst>
                                        <p:tav tm="0">
                                          <p:val>
                                            <p:strVal val="#ppt_x"/>
                                          </p:val>
                                        </p:tav>
                                        <p:tav tm="100000">
                                          <p:val>
                                            <p:strVal val="#ppt_x"/>
                                          </p:val>
                                        </p:tav>
                                      </p:tavLst>
                                    </p:anim>
                                    <p:anim calcmode="lin" valueType="num">
                                      <p:cBhvr>
                                        <p:cTn id="48" dur="500" fill="hold"/>
                                        <p:tgtEl>
                                          <p:spTgt spid="3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anim calcmode="lin" valueType="num">
                                      <p:cBhvr>
                                        <p:cTn id="52" dur="500" fill="hold"/>
                                        <p:tgtEl>
                                          <p:spTgt spid="33"/>
                                        </p:tgtEl>
                                        <p:attrNameLst>
                                          <p:attrName>ppt_x</p:attrName>
                                        </p:attrNameLst>
                                      </p:cBhvr>
                                      <p:tavLst>
                                        <p:tav tm="0">
                                          <p:val>
                                            <p:strVal val="#ppt_x"/>
                                          </p:val>
                                        </p:tav>
                                        <p:tav tm="100000">
                                          <p:val>
                                            <p:strVal val="#ppt_x"/>
                                          </p:val>
                                        </p:tav>
                                      </p:tavLst>
                                    </p:anim>
                                    <p:anim calcmode="lin" valueType="num">
                                      <p:cBhvr>
                                        <p:cTn id="53" dur="500" fill="hold"/>
                                        <p:tgtEl>
                                          <p:spTgt spid="33"/>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anim calcmode="lin" valueType="num">
                                      <p:cBhvr>
                                        <p:cTn id="58" dur="500" fill="hold"/>
                                        <p:tgtEl>
                                          <p:spTgt spid="37"/>
                                        </p:tgtEl>
                                        <p:attrNameLst>
                                          <p:attrName>ppt_x</p:attrName>
                                        </p:attrNameLst>
                                      </p:cBhvr>
                                      <p:tavLst>
                                        <p:tav tm="0">
                                          <p:val>
                                            <p:strVal val="#ppt_x"/>
                                          </p:val>
                                        </p:tav>
                                        <p:tav tm="100000">
                                          <p:val>
                                            <p:strVal val="#ppt_x"/>
                                          </p:val>
                                        </p:tav>
                                      </p:tavLst>
                                    </p:anim>
                                    <p:anim calcmode="lin" valueType="num">
                                      <p:cBhvr>
                                        <p:cTn id="59"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0" grpId="0" animBg="1"/>
      <p:bldP spid="31" grpId="0"/>
      <p:bldP spid="32" grpId="0"/>
      <p:bldP spid="33" grpId="0"/>
      <p:bldP spid="34" grpId="0" animBg="1"/>
      <p:bldP spid="35" grpId="0" animBg="1"/>
      <p:bldP spid="36" grpId="0" animBg="1"/>
      <p:bldP spid="37" grpId="0"/>
      <p:bldP spid="38" grpId="0" animBg="1"/>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Text Box 18"/>
          <p:cNvSpPr txBox="1"/>
          <p:nvPr/>
        </p:nvSpPr>
        <p:spPr>
          <a:xfrm>
            <a:off x="474980" y="195580"/>
            <a:ext cx="4817745" cy="475615"/>
          </a:xfrm>
          <a:prstGeom prst="rect">
            <a:avLst/>
          </a:prstGeom>
          <a:noFill/>
          <a:ln w="9525">
            <a:noFill/>
          </a:ln>
        </p:spPr>
        <p:txBody>
          <a:bodyPr wrap="square" anchor="t" anchorCtr="0">
            <a:spAutoFit/>
          </a:bodyPr>
          <a:p>
            <a:pPr algn="l" eaLnBrk="0" hangingPunct="0"/>
            <a:r>
              <a:rPr lang="zh-CN" altLang="en-US" sz="2500" dirty="0">
                <a:solidFill>
                  <a:schemeClr val="accent1"/>
                </a:solidFill>
                <a:latin typeface="微软雅黑" panose="020B0503020204020204" pitchFamily="34" charset="-122"/>
                <a:ea typeface="微软雅黑" panose="020B0503020204020204" pitchFamily="34" charset="-122"/>
              </a:rPr>
              <a:t>客户反馈</a:t>
            </a:r>
            <a:endParaRPr lang="zh-CN" altLang="en-US" sz="2500" dirty="0">
              <a:solidFill>
                <a:schemeClr val="accent1"/>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1006475" y="1190625"/>
            <a:ext cx="6696075" cy="654050"/>
            <a:chOff x="1006747" y="1190848"/>
            <a:chExt cx="6696075" cy="654050"/>
          </a:xfrm>
        </p:grpSpPr>
        <p:sp>
          <p:nvSpPr>
            <p:cNvPr id="24581" name="矩形 1"/>
            <p:cNvSpPr/>
            <p:nvPr/>
          </p:nvSpPr>
          <p:spPr>
            <a:xfrm>
              <a:off x="1006747" y="1190848"/>
              <a:ext cx="4132263" cy="461665"/>
            </a:xfrm>
            <a:prstGeom prst="rect">
              <a:avLst/>
            </a:prstGeom>
            <a:noFill/>
            <a:ln w="9525">
              <a:noFill/>
            </a:ln>
          </p:spPr>
          <p:txBody>
            <a:bodyPr anchor="t" anchorCtr="0">
              <a:spAutoFit/>
            </a:bodyPr>
            <a:p>
              <a:r>
                <a:rPr lang="zh-CN" altLang="en-US" sz="1200" dirty="0">
                  <a:solidFill>
                    <a:schemeClr val="accent1"/>
                  </a:solidFill>
                  <a:latin typeface="微软雅黑" panose="020B0503020204020204" pitchFamily="34" charset="-122"/>
                  <a:ea typeface="微软雅黑" panose="020B0503020204020204" pitchFamily="34" charset="-122"/>
                  <a:sym typeface="方正兰亭黑_GBK" pitchFamily="2" charset="-122"/>
                </a:rPr>
                <a:t>客户通过电子邮件、测试报告、或</a:t>
              </a:r>
              <a:r>
                <a:rPr lang="en-US" altLang="zh-CN" sz="1200" dirty="0">
                  <a:solidFill>
                    <a:schemeClr val="accent1"/>
                  </a:solidFill>
                  <a:latin typeface="微软雅黑" panose="020B0503020204020204" pitchFamily="34" charset="-122"/>
                  <a:ea typeface="微软雅黑" panose="020B0503020204020204" pitchFamily="34" charset="-122"/>
                  <a:sym typeface="方正兰亭黑_GBK" pitchFamily="2" charset="-122"/>
                </a:rPr>
                <a:t>APP</a:t>
              </a:r>
              <a:r>
                <a:rPr lang="zh-CN" altLang="en-US" sz="1200" dirty="0">
                  <a:solidFill>
                    <a:schemeClr val="accent1"/>
                  </a:solidFill>
                  <a:latin typeface="微软雅黑" panose="020B0503020204020204" pitchFamily="34" charset="-122"/>
                  <a:ea typeface="微软雅黑" panose="020B0503020204020204" pitchFamily="34" charset="-122"/>
                  <a:sym typeface="方正兰亭黑_GBK" pitchFamily="2" charset="-122"/>
                </a:rPr>
                <a:t>内置的问题报告程序，报告客户在使用的过程中出现的问题</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24582" name="任意多边形 577"/>
            <p:cNvSpPr/>
            <p:nvPr/>
          </p:nvSpPr>
          <p:spPr>
            <a:xfrm>
              <a:off x="1024210" y="1798861"/>
              <a:ext cx="6678612" cy="46037"/>
            </a:xfrm>
            <a:custGeom>
              <a:avLst/>
              <a:gdLst/>
              <a:ahLst/>
              <a:cxnLst>
                <a:cxn ang="0">
                  <a:pos x="10142247" y="0"/>
                </a:cxn>
                <a:cxn ang="0">
                  <a:pos x="10142247" y="0"/>
                </a:cxn>
                <a:cxn ang="0">
                  <a:pos x="0" y="0"/>
                </a:cxn>
              </a:cxnLst>
              <a:pathLst>
                <a:path w="4397828" h="46990">
                  <a:moveTo>
                    <a:pt x="4397828" y="0"/>
                  </a:moveTo>
                  <a:lnTo>
                    <a:pt x="4397828" y="0"/>
                  </a:lnTo>
                  <a:lnTo>
                    <a:pt x="0" y="0"/>
                  </a:lnTo>
                </a:path>
              </a:pathLst>
            </a:custGeom>
            <a:solidFill>
              <a:schemeClr val="tx2"/>
            </a:solidFill>
            <a:ln w="12700" cap="flat" cmpd="sng">
              <a:solidFill>
                <a:schemeClr val="tx2"/>
              </a:solidFill>
              <a:prstDash val="solid"/>
              <a:bevel/>
              <a:headEnd type="none" w="med" len="med"/>
              <a:tailEnd type="none" w="med" len="med"/>
            </a:ln>
          </p:spPr>
          <p:txBody>
            <a:bodyPr/>
            <a:p>
              <a:endParaRPr lang="zh-CN" altLang="en-US"/>
            </a:p>
          </p:txBody>
        </p:sp>
      </p:grpSp>
      <p:grpSp>
        <p:nvGrpSpPr>
          <p:cNvPr id="46" name="组合 45"/>
          <p:cNvGrpSpPr/>
          <p:nvPr/>
        </p:nvGrpSpPr>
        <p:grpSpPr>
          <a:xfrm>
            <a:off x="1006475" y="2060575"/>
            <a:ext cx="6630988" cy="773113"/>
            <a:chOff x="1006747" y="2060798"/>
            <a:chExt cx="6630988" cy="773113"/>
          </a:xfrm>
        </p:grpSpPr>
        <p:sp>
          <p:nvSpPr>
            <p:cNvPr id="24584" name="矩形 1"/>
            <p:cNvSpPr/>
            <p:nvPr/>
          </p:nvSpPr>
          <p:spPr>
            <a:xfrm>
              <a:off x="1006747" y="2060798"/>
              <a:ext cx="3876675" cy="646331"/>
            </a:xfrm>
            <a:prstGeom prst="rect">
              <a:avLst/>
            </a:prstGeom>
            <a:noFill/>
            <a:ln w="9525">
              <a:noFill/>
            </a:ln>
          </p:spPr>
          <p:txBody>
            <a:bodyPr anchor="t" anchorCtr="0">
              <a:spAutoFit/>
            </a:bodyPr>
            <a:p>
              <a:r>
                <a:rPr lang="en-US" altLang="zh-CN" sz="1200" dirty="0">
                  <a:solidFill>
                    <a:schemeClr val="accent1"/>
                  </a:solidFill>
                  <a:latin typeface="微软雅黑" panose="020B0503020204020204" pitchFamily="34" charset="-122"/>
                  <a:ea typeface="微软雅黑" panose="020B0503020204020204" pitchFamily="34" charset="-122"/>
                </a:rPr>
                <a:t>APP</a:t>
              </a:r>
              <a:r>
                <a:rPr lang="zh-CN" altLang="en-US" sz="1200" dirty="0">
                  <a:solidFill>
                    <a:schemeClr val="accent1"/>
                  </a:solidFill>
                  <a:latin typeface="微软雅黑" panose="020B0503020204020204" pitchFamily="34" charset="-122"/>
                  <a:ea typeface="微软雅黑" panose="020B0503020204020204" pitchFamily="34" charset="-122"/>
                </a:rPr>
                <a:t>通过内置的客户调查程序收集客户提供的信息，例如客户问什么喜欢这个应用，为什么最终又卸载了这个应用等等。</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48" name="任意多边形 631"/>
            <p:cNvSpPr>
              <a:spLocks noChangeArrowheads="1"/>
            </p:cNvSpPr>
            <p:nvPr/>
          </p:nvSpPr>
          <p:spPr bwMode="auto">
            <a:xfrm>
              <a:off x="1024210" y="2786286"/>
              <a:ext cx="6613525" cy="47625"/>
            </a:xfrm>
            <a:custGeom>
              <a:avLst/>
              <a:gdLst>
                <a:gd name="T0" fmla="*/ 6613525 w 4397828"/>
                <a:gd name="T1" fmla="*/ 0 h 46990"/>
                <a:gd name="T2" fmla="*/ 6613525 w 4397828"/>
                <a:gd name="T3" fmla="*/ 0 h 46990"/>
                <a:gd name="T4" fmla="*/ 0 w 4397828"/>
                <a:gd name="T5" fmla="*/ 0 h 46990"/>
                <a:gd name="T6" fmla="*/ 0 60000 65536"/>
                <a:gd name="T7" fmla="*/ 0 60000 65536"/>
                <a:gd name="T8" fmla="*/ 0 60000 65536"/>
                <a:gd name="T9" fmla="*/ 0 w 4397828"/>
                <a:gd name="T10" fmla="*/ 0 h 46990"/>
                <a:gd name="T11" fmla="*/ 4397828 w 4397828"/>
                <a:gd name="T12" fmla="*/ 46990 h 46990"/>
              </a:gdLst>
              <a:ahLst/>
              <a:cxnLst>
                <a:cxn ang="T6">
                  <a:pos x="T0" y="T1"/>
                </a:cxn>
                <a:cxn ang="T7">
                  <a:pos x="T2" y="T3"/>
                </a:cxn>
                <a:cxn ang="T8">
                  <a:pos x="T4" y="T5"/>
                </a:cxn>
              </a:cxnLst>
              <a:rect l="T9" t="T10" r="T11" b="T12"/>
              <a:pathLst>
                <a:path w="4397828" h="46990">
                  <a:moveTo>
                    <a:pt x="4397828" y="0"/>
                  </a:moveTo>
                  <a:lnTo>
                    <a:pt x="4397828" y="0"/>
                  </a:lnTo>
                  <a:lnTo>
                    <a:pt x="0" y="0"/>
                  </a:lnTo>
                </a:path>
              </a:pathLst>
            </a:custGeom>
            <a:solidFill>
              <a:schemeClr val="accent3"/>
            </a:solidFill>
            <a:ln w="12700" cap="flat" cmpd="sng">
              <a:solidFill>
                <a:schemeClr val="bg2"/>
              </a:solidFill>
              <a:prstDash val="solid"/>
              <a:bevel/>
            </a:ln>
          </p:spPr>
          <p:txBody>
            <a:bodyPr anchor="ctr"/>
            <a:lstStyle/>
            <a:p>
              <a:pPr fontAlgn="auto"/>
              <a:endParaRPr lang="zh-CN" altLang="en-US" strike="noStrike" noProof="1"/>
            </a:p>
          </p:txBody>
        </p:sp>
      </p:grpSp>
      <p:grpSp>
        <p:nvGrpSpPr>
          <p:cNvPr id="49" name="组合 48"/>
          <p:cNvGrpSpPr/>
          <p:nvPr/>
        </p:nvGrpSpPr>
        <p:grpSpPr>
          <a:xfrm>
            <a:off x="1006475" y="3122613"/>
            <a:ext cx="6319838" cy="693737"/>
            <a:chOff x="1006747" y="3122836"/>
            <a:chExt cx="6319838" cy="693737"/>
          </a:xfrm>
        </p:grpSpPr>
        <p:sp>
          <p:nvSpPr>
            <p:cNvPr id="24587" name="矩形 1"/>
            <p:cNvSpPr/>
            <p:nvPr/>
          </p:nvSpPr>
          <p:spPr>
            <a:xfrm>
              <a:off x="1006747" y="3122836"/>
              <a:ext cx="4075113" cy="276999"/>
            </a:xfrm>
            <a:prstGeom prst="rect">
              <a:avLst/>
            </a:prstGeom>
            <a:noFill/>
            <a:ln w="9525">
              <a:noFill/>
            </a:ln>
          </p:spPr>
          <p:txBody>
            <a:bodyPr anchor="t" anchorCtr="0">
              <a:spAutoFit/>
            </a:bodyPr>
            <a:p>
              <a:r>
                <a:rPr lang="zh-CN" altLang="en-US" sz="1200" dirty="0">
                  <a:solidFill>
                    <a:schemeClr val="accent1"/>
                  </a:solidFill>
                  <a:latin typeface="微软雅黑" panose="020B0503020204020204" pitchFamily="34" charset="-122"/>
                  <a:ea typeface="微软雅黑" panose="020B0503020204020204" pitchFamily="34" charset="-122"/>
                </a:rPr>
                <a:t>在后台系统对收集到的所有信息进行归类存储分析。</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51" name="任意多边形 634"/>
            <p:cNvSpPr>
              <a:spLocks noChangeArrowheads="1"/>
            </p:cNvSpPr>
            <p:nvPr/>
          </p:nvSpPr>
          <p:spPr bwMode="auto">
            <a:xfrm>
              <a:off x="1024210" y="3773711"/>
              <a:ext cx="6302375" cy="42862"/>
            </a:xfrm>
            <a:custGeom>
              <a:avLst/>
              <a:gdLst>
                <a:gd name="T0" fmla="*/ 6302375 w 4397828"/>
                <a:gd name="T1" fmla="*/ 0 h 43180"/>
                <a:gd name="T2" fmla="*/ 6302375 w 4397828"/>
                <a:gd name="T3" fmla="*/ 0 h 43180"/>
                <a:gd name="T4" fmla="*/ 0 w 4397828"/>
                <a:gd name="T5" fmla="*/ 0 h 43180"/>
                <a:gd name="T6" fmla="*/ 0 60000 65536"/>
                <a:gd name="T7" fmla="*/ 0 60000 65536"/>
                <a:gd name="T8" fmla="*/ 0 60000 65536"/>
                <a:gd name="T9" fmla="*/ 0 w 4397828"/>
                <a:gd name="T10" fmla="*/ 0 h 43180"/>
                <a:gd name="T11" fmla="*/ 4397828 w 4397828"/>
                <a:gd name="T12" fmla="*/ 43180 h 43180"/>
              </a:gdLst>
              <a:ahLst/>
              <a:cxnLst>
                <a:cxn ang="T6">
                  <a:pos x="T0" y="T1"/>
                </a:cxn>
                <a:cxn ang="T7">
                  <a:pos x="T2" y="T3"/>
                </a:cxn>
                <a:cxn ang="T8">
                  <a:pos x="T4" y="T5"/>
                </a:cxn>
              </a:cxnLst>
              <a:rect l="T9" t="T10" r="T11" b="T12"/>
              <a:pathLst>
                <a:path w="4397828" h="43180">
                  <a:moveTo>
                    <a:pt x="4397828" y="0"/>
                  </a:moveTo>
                  <a:lnTo>
                    <a:pt x="4397828" y="0"/>
                  </a:lnTo>
                  <a:lnTo>
                    <a:pt x="0" y="0"/>
                  </a:lnTo>
                </a:path>
              </a:pathLst>
            </a:custGeom>
            <a:solidFill>
              <a:schemeClr val="accent3"/>
            </a:solidFill>
            <a:ln w="12700" cap="flat" cmpd="sng">
              <a:solidFill>
                <a:schemeClr val="tx1"/>
              </a:solidFill>
              <a:prstDash val="solid"/>
              <a:bevel/>
            </a:ln>
          </p:spPr>
          <p:txBody>
            <a:bodyPr anchor="ctr"/>
            <a:lstStyle/>
            <a:p>
              <a:pPr fontAlgn="auto"/>
              <a:endParaRPr lang="zh-CN" altLang="en-US" strike="noStrike" noProof="1"/>
            </a:p>
          </p:txBody>
        </p:sp>
      </p:grpSp>
      <p:grpSp>
        <p:nvGrpSpPr>
          <p:cNvPr id="52" name="组合 51"/>
          <p:cNvGrpSpPr/>
          <p:nvPr/>
        </p:nvGrpSpPr>
        <p:grpSpPr>
          <a:xfrm>
            <a:off x="1006475" y="3960813"/>
            <a:ext cx="6724650" cy="842962"/>
            <a:chOff x="1006747" y="3961036"/>
            <a:chExt cx="6724650" cy="842962"/>
          </a:xfrm>
        </p:grpSpPr>
        <p:sp>
          <p:nvSpPr>
            <p:cNvPr id="24590" name="矩形 1"/>
            <p:cNvSpPr/>
            <p:nvPr/>
          </p:nvSpPr>
          <p:spPr>
            <a:xfrm>
              <a:off x="1006747" y="3961036"/>
              <a:ext cx="4822825" cy="276999"/>
            </a:xfrm>
            <a:prstGeom prst="rect">
              <a:avLst/>
            </a:prstGeom>
            <a:noFill/>
            <a:ln w="9525">
              <a:noFill/>
            </a:ln>
          </p:spPr>
          <p:txBody>
            <a:bodyPr anchor="t" anchorCtr="0">
              <a:spAutoFit/>
            </a:bodyPr>
            <a:p>
              <a:r>
                <a:rPr lang="zh-CN" altLang="en-US" sz="1200" dirty="0">
                  <a:solidFill>
                    <a:schemeClr val="accent1"/>
                  </a:solidFill>
                  <a:latin typeface="微软雅黑" panose="020B0503020204020204" pitchFamily="34" charset="-122"/>
                  <a:ea typeface="微软雅黑" panose="020B0503020204020204" pitchFamily="34" charset="-122"/>
                </a:rPr>
                <a:t>对存在的问题进行修复升级。</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54" name="任意多边形 636"/>
            <p:cNvSpPr>
              <a:spLocks noChangeArrowheads="1"/>
            </p:cNvSpPr>
            <p:nvPr/>
          </p:nvSpPr>
          <p:spPr bwMode="auto">
            <a:xfrm>
              <a:off x="1024210" y="4759548"/>
              <a:ext cx="6707187" cy="44450"/>
            </a:xfrm>
            <a:custGeom>
              <a:avLst/>
              <a:gdLst>
                <a:gd name="T0" fmla="*/ 6707187 w 4397828"/>
                <a:gd name="T1" fmla="*/ 0 h 45720"/>
                <a:gd name="T2" fmla="*/ 6707187 w 4397828"/>
                <a:gd name="T3" fmla="*/ 0 h 45720"/>
                <a:gd name="T4" fmla="*/ 0 w 4397828"/>
                <a:gd name="T5" fmla="*/ 0 h 45720"/>
                <a:gd name="T6" fmla="*/ 0 60000 65536"/>
                <a:gd name="T7" fmla="*/ 0 60000 65536"/>
                <a:gd name="T8" fmla="*/ 0 60000 65536"/>
                <a:gd name="T9" fmla="*/ 0 w 4397828"/>
                <a:gd name="T10" fmla="*/ 0 h 45720"/>
                <a:gd name="T11" fmla="*/ 4397828 w 4397828"/>
                <a:gd name="T12" fmla="*/ 45720 h 45720"/>
              </a:gdLst>
              <a:ahLst/>
              <a:cxnLst>
                <a:cxn ang="T6">
                  <a:pos x="T0" y="T1"/>
                </a:cxn>
                <a:cxn ang="T7">
                  <a:pos x="T2" y="T3"/>
                </a:cxn>
                <a:cxn ang="T8">
                  <a:pos x="T4" y="T5"/>
                </a:cxn>
              </a:cxnLst>
              <a:rect l="T9" t="T10" r="T11" b="T12"/>
              <a:pathLst>
                <a:path w="4397828" h="45720">
                  <a:moveTo>
                    <a:pt x="4397828" y="0"/>
                  </a:moveTo>
                  <a:lnTo>
                    <a:pt x="4397828" y="0"/>
                  </a:lnTo>
                  <a:lnTo>
                    <a:pt x="0" y="0"/>
                  </a:lnTo>
                </a:path>
              </a:pathLst>
            </a:custGeom>
            <a:solidFill>
              <a:schemeClr val="accent3"/>
            </a:solidFill>
            <a:ln w="12700" cap="flat" cmpd="sng">
              <a:solidFill>
                <a:schemeClr val="bg1"/>
              </a:solidFill>
              <a:prstDash val="solid"/>
              <a:bevel/>
            </a:ln>
          </p:spPr>
          <p:txBody>
            <a:bodyPr anchor="ctr"/>
            <a:lstStyle/>
            <a:p>
              <a:pPr fontAlgn="auto"/>
              <a:endParaRPr lang="zh-CN" altLang="en-US" strike="noStrike" noProof="1"/>
            </a:p>
          </p:txBody>
        </p:sp>
      </p:grpSp>
      <p:sp>
        <p:nvSpPr>
          <p:cNvPr id="55" name="Freeform 5"/>
          <p:cNvSpPr>
            <a:spLocks noChangeArrowheads="1"/>
          </p:cNvSpPr>
          <p:nvPr/>
        </p:nvSpPr>
        <p:spPr bwMode="auto">
          <a:xfrm>
            <a:off x="5121426" y="612998"/>
            <a:ext cx="2589212" cy="1192213"/>
          </a:xfrm>
          <a:custGeom>
            <a:avLst/>
            <a:gdLst>
              <a:gd name="T0" fmla="*/ 2463608 w 1175"/>
              <a:gd name="T1" fmla="*/ 857247 h 541"/>
              <a:gd name="T2" fmla="*/ 1004835 w 1175"/>
              <a:gd name="T3" fmla="*/ 229187 h 541"/>
              <a:gd name="T4" fmla="*/ 0 w 1175"/>
              <a:gd name="T5" fmla="*/ 1192213 h 541"/>
              <a:gd name="T6" fmla="*/ 2589212 w 1175"/>
              <a:gd name="T7" fmla="*/ 1192213 h 541"/>
              <a:gd name="T8" fmla="*/ 2463608 w 1175"/>
              <a:gd name="T9" fmla="*/ 857247 h 541"/>
              <a:gd name="T10" fmla="*/ 0 60000 65536"/>
              <a:gd name="T11" fmla="*/ 0 60000 65536"/>
              <a:gd name="T12" fmla="*/ 0 60000 65536"/>
              <a:gd name="T13" fmla="*/ 0 60000 65536"/>
              <a:gd name="T14" fmla="*/ 0 60000 65536"/>
              <a:gd name="T15" fmla="*/ 0 w 1175"/>
              <a:gd name="T16" fmla="*/ 0 h 541"/>
              <a:gd name="T17" fmla="*/ 1175 w 1175"/>
              <a:gd name="T18" fmla="*/ 541 h 541"/>
            </a:gdLst>
            <a:ahLst/>
            <a:cxnLst>
              <a:cxn ang="T10">
                <a:pos x="T0" y="T1"/>
              </a:cxn>
              <a:cxn ang="T11">
                <a:pos x="T2" y="T3"/>
              </a:cxn>
              <a:cxn ang="T12">
                <a:pos x="T4" y="T5"/>
              </a:cxn>
              <a:cxn ang="T13">
                <a:pos x="T6" y="T7"/>
              </a:cxn>
              <a:cxn ang="T14">
                <a:pos x="T8" y="T9"/>
              </a:cxn>
            </a:cxnLst>
            <a:rect l="T15" t="T16" r="T17" b="T18"/>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gradFill>
            <a:gsLst>
              <a:gs pos="89000">
                <a:schemeClr val="tx2">
                  <a:lumMod val="75000"/>
                </a:schemeClr>
              </a:gs>
              <a:gs pos="0">
                <a:schemeClr val="tx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56" name="Freeform 6"/>
          <p:cNvSpPr>
            <a:spLocks noChangeArrowheads="1"/>
          </p:cNvSpPr>
          <p:nvPr/>
        </p:nvSpPr>
        <p:spPr bwMode="auto">
          <a:xfrm>
            <a:off x="4883422" y="1805211"/>
            <a:ext cx="2928938" cy="984250"/>
          </a:xfrm>
          <a:custGeom>
            <a:avLst/>
            <a:gdLst>
              <a:gd name="T0" fmla="*/ 259861 w 1330"/>
              <a:gd name="T1" fmla="*/ 495428 h 447"/>
              <a:gd name="T2" fmla="*/ 224625 w 1330"/>
              <a:gd name="T3" fmla="*/ 618734 h 447"/>
              <a:gd name="T4" fmla="*/ 17618 w 1330"/>
              <a:gd name="T5" fmla="*/ 955625 h 447"/>
              <a:gd name="T6" fmla="*/ 0 w 1330"/>
              <a:gd name="T7" fmla="*/ 984250 h 447"/>
              <a:gd name="T8" fmla="*/ 2752761 w 1330"/>
              <a:gd name="T9" fmla="*/ 984250 h 447"/>
              <a:gd name="T10" fmla="*/ 2818828 w 1330"/>
              <a:gd name="T11" fmla="*/ 0 h 447"/>
              <a:gd name="T12" fmla="*/ 231232 w 1330"/>
              <a:gd name="T13" fmla="*/ 0 h 447"/>
              <a:gd name="T14" fmla="*/ 259861 w 1330"/>
              <a:gd name="T15" fmla="*/ 495428 h 447"/>
              <a:gd name="T16" fmla="*/ 0 60000 65536"/>
              <a:gd name="T17" fmla="*/ 0 60000 65536"/>
              <a:gd name="T18" fmla="*/ 0 60000 65536"/>
              <a:gd name="T19" fmla="*/ 0 60000 65536"/>
              <a:gd name="T20" fmla="*/ 0 60000 65536"/>
              <a:gd name="T21" fmla="*/ 0 60000 65536"/>
              <a:gd name="T22" fmla="*/ 0 60000 65536"/>
              <a:gd name="T23" fmla="*/ 0 60000 65536"/>
              <a:gd name="T24" fmla="*/ 0 w 1330"/>
              <a:gd name="T25" fmla="*/ 0 h 447"/>
              <a:gd name="T26" fmla="*/ 1330 w 1330"/>
              <a:gd name="T27" fmla="*/ 447 h 4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gradFill>
            <a:gsLst>
              <a:gs pos="89000">
                <a:schemeClr val="bg2">
                  <a:lumMod val="75000"/>
                </a:schemeClr>
              </a:gs>
              <a:gs pos="0">
                <a:schemeClr val="bg2"/>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57" name="Freeform 7"/>
          <p:cNvSpPr>
            <a:spLocks noChangeArrowheads="1"/>
          </p:cNvSpPr>
          <p:nvPr/>
        </p:nvSpPr>
        <p:spPr bwMode="auto">
          <a:xfrm>
            <a:off x="4864372" y="2789461"/>
            <a:ext cx="2773363" cy="985837"/>
          </a:xfrm>
          <a:custGeom>
            <a:avLst/>
            <a:gdLst>
              <a:gd name="T0" fmla="*/ 2205 w 1258"/>
              <a:gd name="T1" fmla="*/ 55136 h 447"/>
              <a:gd name="T2" fmla="*/ 44092 w 1258"/>
              <a:gd name="T3" fmla="*/ 143354 h 447"/>
              <a:gd name="T4" fmla="*/ 257936 w 1258"/>
              <a:gd name="T5" fmla="*/ 176436 h 447"/>
              <a:gd name="T6" fmla="*/ 288800 w 1258"/>
              <a:gd name="T7" fmla="*/ 240394 h 447"/>
              <a:gd name="T8" fmla="*/ 242504 w 1258"/>
              <a:gd name="T9" fmla="*/ 286709 h 447"/>
              <a:gd name="T10" fmla="*/ 220458 w 1258"/>
              <a:gd name="T11" fmla="*/ 333023 h 447"/>
              <a:gd name="T12" fmla="*/ 242504 w 1258"/>
              <a:gd name="T13" fmla="*/ 385954 h 447"/>
              <a:gd name="T14" fmla="*/ 304232 w 1258"/>
              <a:gd name="T15" fmla="*/ 476378 h 447"/>
              <a:gd name="T16" fmla="*/ 286596 w 1258"/>
              <a:gd name="T17" fmla="*/ 502843 h 447"/>
              <a:gd name="T18" fmla="*/ 268959 w 1258"/>
              <a:gd name="T19" fmla="*/ 542541 h 447"/>
              <a:gd name="T20" fmla="*/ 273368 w 1258"/>
              <a:gd name="T21" fmla="*/ 602088 h 447"/>
              <a:gd name="T22" fmla="*/ 374779 w 1258"/>
              <a:gd name="T23" fmla="*/ 694717 h 447"/>
              <a:gd name="T24" fmla="*/ 376983 w 1258"/>
              <a:gd name="T25" fmla="*/ 725594 h 447"/>
              <a:gd name="T26" fmla="*/ 394620 w 1258"/>
              <a:gd name="T27" fmla="*/ 985837 h 447"/>
              <a:gd name="T28" fmla="*/ 2460312 w 1258"/>
              <a:gd name="T29" fmla="*/ 985837 h 447"/>
              <a:gd name="T30" fmla="*/ 2387561 w 1258"/>
              <a:gd name="T31" fmla="*/ 730005 h 447"/>
              <a:gd name="T32" fmla="*/ 2623451 w 1258"/>
              <a:gd name="T33" fmla="*/ 222751 h 447"/>
              <a:gd name="T34" fmla="*/ 2773363 w 1258"/>
              <a:gd name="T35" fmla="*/ 0 h 447"/>
              <a:gd name="T36" fmla="*/ 17637 w 1258"/>
              <a:gd name="T37" fmla="*/ 0 h 447"/>
              <a:gd name="T38" fmla="*/ 2205 w 1258"/>
              <a:gd name="T39" fmla="*/ 55136 h 4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58"/>
              <a:gd name="T61" fmla="*/ 0 h 447"/>
              <a:gd name="T62" fmla="*/ 1258 w 1258"/>
              <a:gd name="T63" fmla="*/ 447 h 4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gradFill>
            <a:gsLst>
              <a:gs pos="89000">
                <a:schemeClr val="tx1">
                  <a:lumMod val="75000"/>
                </a:schemeClr>
              </a:gs>
              <a:gs pos="0">
                <a:schemeClr val="tx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58" name="Freeform 8"/>
          <p:cNvSpPr>
            <a:spLocks noChangeArrowheads="1"/>
          </p:cNvSpPr>
          <p:nvPr/>
        </p:nvSpPr>
        <p:spPr bwMode="auto">
          <a:xfrm>
            <a:off x="5259660" y="3773711"/>
            <a:ext cx="2471737" cy="985837"/>
          </a:xfrm>
          <a:custGeom>
            <a:avLst/>
            <a:gdLst>
              <a:gd name="T0" fmla="*/ 48465 w 1122"/>
              <a:gd name="T1" fmla="*/ 63958 h 447"/>
              <a:gd name="T2" fmla="*/ 641065 w 1122"/>
              <a:gd name="T3" fmla="*/ 28671 h 447"/>
              <a:gd name="T4" fmla="*/ 786462 w 1122"/>
              <a:gd name="T5" fmla="*/ 500638 h 447"/>
              <a:gd name="T6" fmla="*/ 777650 w 1122"/>
              <a:gd name="T7" fmla="*/ 500638 h 447"/>
              <a:gd name="T8" fmla="*/ 308416 w 1122"/>
              <a:gd name="T9" fmla="*/ 985837 h 447"/>
              <a:gd name="T10" fmla="*/ 2324138 w 1122"/>
              <a:gd name="T11" fmla="*/ 985837 h 447"/>
              <a:gd name="T12" fmla="*/ 2471737 w 1122"/>
              <a:gd name="T13" fmla="*/ 985837 h 447"/>
              <a:gd name="T14" fmla="*/ 2286687 w 1122"/>
              <a:gd name="T15" fmla="*/ 494021 h 447"/>
              <a:gd name="T16" fmla="*/ 2064187 w 1122"/>
              <a:gd name="T17" fmla="*/ 0 h 447"/>
              <a:gd name="T18" fmla="*/ 0 w 1122"/>
              <a:gd name="T19" fmla="*/ 0 h 447"/>
              <a:gd name="T20" fmla="*/ 48465 w 1122"/>
              <a:gd name="T21" fmla="*/ 63958 h 4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22"/>
              <a:gd name="T34" fmla="*/ 0 h 447"/>
              <a:gd name="T35" fmla="*/ 1122 w 1122"/>
              <a:gd name="T36" fmla="*/ 447 h 4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gradFill>
            <a:gsLst>
              <a:gs pos="89000">
                <a:schemeClr val="bg1">
                  <a:lumMod val="75000"/>
                </a:schemeClr>
              </a:gs>
              <a:gs pos="0">
                <a:schemeClr val="bg1"/>
              </a:gs>
            </a:gsLst>
            <a:lin ang="7200000" scaled="0"/>
          </a:gradFill>
          <a:ln w="12700">
            <a:gradFill>
              <a:gsLst>
                <a:gs pos="89000">
                  <a:srgbClr val="D5D5D5"/>
                </a:gs>
                <a:gs pos="0">
                  <a:srgbClr val="F8F8F8"/>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latin typeface="微软雅黑" panose="020B0503020204020204" pitchFamily="34" charset="-122"/>
            </a:endParaRPr>
          </a:p>
        </p:txBody>
      </p:sp>
      <p:sp>
        <p:nvSpPr>
          <p:cNvPr id="59" name="TextBox 614"/>
          <p:cNvSpPr/>
          <p:nvPr/>
        </p:nvSpPr>
        <p:spPr>
          <a:xfrm>
            <a:off x="5395913" y="1222375"/>
            <a:ext cx="1108075" cy="369888"/>
          </a:xfrm>
          <a:prstGeom prst="rect">
            <a:avLst/>
          </a:prstGeom>
          <a:noFill/>
          <a:ln w="9525">
            <a:noFill/>
          </a:ln>
        </p:spPr>
        <p:txBody>
          <a:bodyPr wrap="none" anchor="t" anchorCtr="0">
            <a:spAutoFit/>
          </a:bodyPr>
          <a:p>
            <a:pPr algn="ctr"/>
            <a:r>
              <a:rPr lang="zh-CN" altLang="en-US" dirty="0">
                <a:solidFill>
                  <a:schemeClr val="accent2"/>
                </a:solidFill>
                <a:latin typeface="Calibri" panose="020F0502020204030204" pitchFamily="34" charset="0"/>
                <a:ea typeface="宋体" panose="02010600030101010101" pitchFamily="2" charset="-122"/>
              </a:rPr>
              <a:t>问题收集</a:t>
            </a:r>
            <a:endParaRPr lang="zh-CN" altLang="en-US" dirty="0">
              <a:solidFill>
                <a:schemeClr val="accent2"/>
              </a:solidFill>
              <a:latin typeface="Calibri" panose="020F0502020204030204" pitchFamily="34" charset="0"/>
              <a:ea typeface="宋体" panose="02010600030101010101" pitchFamily="2" charset="-122"/>
            </a:endParaRPr>
          </a:p>
        </p:txBody>
      </p:sp>
      <p:sp>
        <p:nvSpPr>
          <p:cNvPr id="60" name="TextBox 626"/>
          <p:cNvSpPr/>
          <p:nvPr/>
        </p:nvSpPr>
        <p:spPr>
          <a:xfrm>
            <a:off x="6242050" y="2130425"/>
            <a:ext cx="1108075" cy="369888"/>
          </a:xfrm>
          <a:prstGeom prst="rect">
            <a:avLst/>
          </a:prstGeom>
          <a:noFill/>
          <a:ln w="9525">
            <a:noFill/>
          </a:ln>
        </p:spPr>
        <p:txBody>
          <a:bodyPr wrap="none" anchor="t" anchorCtr="0">
            <a:spAutoFit/>
          </a:bodyPr>
          <a:p>
            <a:pPr algn="ctr"/>
            <a:r>
              <a:rPr lang="zh-CN" altLang="en-US" dirty="0">
                <a:solidFill>
                  <a:schemeClr val="accent2"/>
                </a:solidFill>
                <a:latin typeface="Calibri" panose="020F0502020204030204" pitchFamily="34" charset="0"/>
                <a:ea typeface="宋体" panose="02010600030101010101" pitchFamily="2" charset="-122"/>
              </a:rPr>
              <a:t>偏好收集</a:t>
            </a:r>
            <a:endParaRPr lang="zh-CN" altLang="en-US" dirty="0">
              <a:solidFill>
                <a:schemeClr val="accent2"/>
              </a:solidFill>
              <a:latin typeface="Calibri" panose="020F0502020204030204" pitchFamily="34" charset="0"/>
              <a:ea typeface="宋体" panose="02010600030101010101" pitchFamily="2" charset="-122"/>
            </a:endParaRPr>
          </a:p>
        </p:txBody>
      </p:sp>
      <p:sp>
        <p:nvSpPr>
          <p:cNvPr id="61" name="TextBox 627"/>
          <p:cNvSpPr/>
          <p:nvPr/>
        </p:nvSpPr>
        <p:spPr>
          <a:xfrm>
            <a:off x="5530850" y="3122613"/>
            <a:ext cx="1108075" cy="369887"/>
          </a:xfrm>
          <a:prstGeom prst="rect">
            <a:avLst/>
          </a:prstGeom>
          <a:noFill/>
          <a:ln w="9525">
            <a:noFill/>
          </a:ln>
        </p:spPr>
        <p:txBody>
          <a:bodyPr wrap="none" anchor="t" anchorCtr="0">
            <a:spAutoFit/>
          </a:bodyPr>
          <a:p>
            <a:pPr algn="ctr"/>
            <a:r>
              <a:rPr lang="zh-CN" altLang="en-US" dirty="0">
                <a:solidFill>
                  <a:schemeClr val="accent2"/>
                </a:solidFill>
                <a:latin typeface="Calibri" panose="020F0502020204030204" pitchFamily="34" charset="0"/>
                <a:ea typeface="宋体" panose="02010600030101010101" pitchFamily="2" charset="-122"/>
              </a:rPr>
              <a:t>问题归类</a:t>
            </a:r>
            <a:endParaRPr lang="zh-CN" altLang="en-US" dirty="0">
              <a:solidFill>
                <a:schemeClr val="accent2"/>
              </a:solidFill>
              <a:latin typeface="Calibri" panose="020F0502020204030204" pitchFamily="34" charset="0"/>
              <a:ea typeface="宋体" panose="02010600030101010101" pitchFamily="2" charset="-122"/>
            </a:endParaRPr>
          </a:p>
        </p:txBody>
      </p:sp>
      <p:sp>
        <p:nvSpPr>
          <p:cNvPr id="62" name="TextBox 628"/>
          <p:cNvSpPr/>
          <p:nvPr/>
        </p:nvSpPr>
        <p:spPr>
          <a:xfrm>
            <a:off x="6459538" y="4133850"/>
            <a:ext cx="1108075" cy="369888"/>
          </a:xfrm>
          <a:prstGeom prst="rect">
            <a:avLst/>
          </a:prstGeom>
          <a:noFill/>
          <a:ln w="9525">
            <a:noFill/>
          </a:ln>
        </p:spPr>
        <p:txBody>
          <a:bodyPr wrap="none" anchor="t" anchorCtr="0">
            <a:spAutoFit/>
          </a:bodyPr>
          <a:p>
            <a:pPr algn="ctr"/>
            <a:r>
              <a:rPr lang="zh-CN" altLang="en-US" dirty="0">
                <a:solidFill>
                  <a:schemeClr val="accent2"/>
                </a:solidFill>
                <a:latin typeface="Calibri" panose="020F0502020204030204" pitchFamily="34" charset="0"/>
                <a:ea typeface="宋体" panose="02010600030101010101" pitchFamily="2" charset="-122"/>
              </a:rPr>
              <a:t>修复升级</a:t>
            </a:r>
            <a:endParaRPr lang="zh-CN" altLang="en-US" dirty="0">
              <a:solidFill>
                <a:schemeClr val="accent2"/>
              </a:solidFill>
              <a:latin typeface="Calibri" panose="020F0502020204030204" pitchFamily="34" charset="0"/>
              <a:ea typeface="宋体" panose="02010600030101010101" pitchFamily="2"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ppt_x</p:attrName>
                                        </p:attrNameLst>
                                      </p:cBhvr>
                                      <p:tavLst>
                                        <p:tav tm="0">
                                          <p:val>
                                            <p:strVal val="1+#ppt_w/2"/>
                                          </p:val>
                                        </p:tav>
                                        <p:tav tm="100000">
                                          <p:val>
                                            <p:strVal val="#ppt_x"/>
                                          </p:val>
                                        </p:tav>
                                      </p:tavLst>
                                    </p:anim>
                                    <p:anim calcmode="lin" valueType="num">
                                      <p:cBhvr>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500" fill="hold"/>
                                        <p:tgtEl>
                                          <p:spTgt spid="56"/>
                                        </p:tgtEl>
                                        <p:attrNameLst>
                                          <p:attrName>ppt_x</p:attrName>
                                        </p:attrNameLst>
                                      </p:cBhvr>
                                      <p:tavLst>
                                        <p:tav tm="0">
                                          <p:val>
                                            <p:strVal val="1+#ppt_w/2"/>
                                          </p:val>
                                        </p:tav>
                                        <p:tav tm="100000">
                                          <p:val>
                                            <p:strVal val="#ppt_x"/>
                                          </p:val>
                                        </p:tav>
                                      </p:tavLst>
                                    </p:anim>
                                    <p:anim calcmode="lin" valueType="num">
                                      <p:cBhvr>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ppt_x</p:attrName>
                                        </p:attrNameLst>
                                      </p:cBhvr>
                                      <p:tavLst>
                                        <p:tav tm="0">
                                          <p:val>
                                            <p:strVal val="1+#ppt_w/2"/>
                                          </p:val>
                                        </p:tav>
                                        <p:tav tm="100000">
                                          <p:val>
                                            <p:strVal val="#ppt_x"/>
                                          </p:val>
                                        </p:tav>
                                      </p:tavLst>
                                    </p:anim>
                                    <p:anim calcmode="lin" valueType="num">
                                      <p:cBhvr>
                                        <p:cTn id="16" dur="500" fill="hold"/>
                                        <p:tgtEl>
                                          <p:spTgt spid="5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ppt_x</p:attrName>
                                        </p:attrNameLst>
                                      </p:cBhvr>
                                      <p:tavLst>
                                        <p:tav tm="0">
                                          <p:val>
                                            <p:strVal val="1+#ppt_w/2"/>
                                          </p:val>
                                        </p:tav>
                                        <p:tav tm="100000">
                                          <p:val>
                                            <p:strVal val="#ppt_x"/>
                                          </p:val>
                                        </p:tav>
                                      </p:tavLst>
                                    </p:anim>
                                    <p:anim calcmode="lin" valueType="num">
                                      <p:cBhvr>
                                        <p:cTn id="20" dur="500" fill="hold"/>
                                        <p:tgtEl>
                                          <p:spTgt spid="5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p:cTn id="23" dur="500" fill="hold"/>
                                        <p:tgtEl>
                                          <p:spTgt spid="59"/>
                                        </p:tgtEl>
                                        <p:attrNameLst>
                                          <p:attrName>ppt_x</p:attrName>
                                        </p:attrNameLst>
                                      </p:cBhvr>
                                      <p:tavLst>
                                        <p:tav tm="0">
                                          <p:val>
                                            <p:strVal val="1+#ppt_w/2"/>
                                          </p:val>
                                        </p:tav>
                                        <p:tav tm="100000">
                                          <p:val>
                                            <p:strVal val="#ppt_x"/>
                                          </p:val>
                                        </p:tav>
                                      </p:tavLst>
                                    </p:anim>
                                    <p:anim calcmode="lin" valueType="num">
                                      <p:cBhvr>
                                        <p:cTn id="24" dur="500" fill="hold"/>
                                        <p:tgtEl>
                                          <p:spTgt spid="5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ppt_x</p:attrName>
                                        </p:attrNameLst>
                                      </p:cBhvr>
                                      <p:tavLst>
                                        <p:tav tm="0">
                                          <p:val>
                                            <p:strVal val="1+#ppt_w/2"/>
                                          </p:val>
                                        </p:tav>
                                        <p:tav tm="100000">
                                          <p:val>
                                            <p:strVal val="#ppt_x"/>
                                          </p:val>
                                        </p:tav>
                                      </p:tavLst>
                                    </p:anim>
                                    <p:anim calcmode="lin" valueType="num">
                                      <p:cBhvr>
                                        <p:cTn id="28" dur="500" fill="hold"/>
                                        <p:tgtEl>
                                          <p:spTgt spid="6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p:cTn id="31" dur="500" fill="hold"/>
                                        <p:tgtEl>
                                          <p:spTgt spid="61"/>
                                        </p:tgtEl>
                                        <p:attrNameLst>
                                          <p:attrName>ppt_x</p:attrName>
                                        </p:attrNameLst>
                                      </p:cBhvr>
                                      <p:tavLst>
                                        <p:tav tm="0">
                                          <p:val>
                                            <p:strVal val="1+#ppt_w/2"/>
                                          </p:val>
                                        </p:tav>
                                        <p:tav tm="100000">
                                          <p:val>
                                            <p:strVal val="#ppt_x"/>
                                          </p:val>
                                        </p:tav>
                                      </p:tavLst>
                                    </p:anim>
                                    <p:anim calcmode="lin" valueType="num">
                                      <p:cBhvr>
                                        <p:cTn id="32" dur="500" fill="hold"/>
                                        <p:tgtEl>
                                          <p:spTgt spid="6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p:cTn id="35" dur="500" fill="hold"/>
                                        <p:tgtEl>
                                          <p:spTgt spid="62"/>
                                        </p:tgtEl>
                                        <p:attrNameLst>
                                          <p:attrName>ppt_x</p:attrName>
                                        </p:attrNameLst>
                                      </p:cBhvr>
                                      <p:tavLst>
                                        <p:tav tm="0">
                                          <p:val>
                                            <p:strVal val="1+#ppt_w/2"/>
                                          </p:val>
                                        </p:tav>
                                        <p:tav tm="100000">
                                          <p:val>
                                            <p:strVal val="#ppt_x"/>
                                          </p:val>
                                        </p:tav>
                                      </p:tavLst>
                                    </p:anim>
                                    <p:anim calcmode="lin" valueType="num">
                                      <p:cBhvr>
                                        <p:cTn id="36"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ppt_x</p:attrName>
                                        </p:attrNameLst>
                                      </p:cBhvr>
                                      <p:tavLst>
                                        <p:tav tm="0">
                                          <p:val>
                                            <p:strVal val="1+#ppt_w/2"/>
                                          </p:val>
                                        </p:tav>
                                        <p:tav tm="100000">
                                          <p:val>
                                            <p:strVal val="#ppt_x"/>
                                          </p:val>
                                        </p:tav>
                                      </p:tavLst>
                                    </p:anim>
                                    <p:anim calcmode="lin" valueType="num">
                                      <p:cBhvr>
                                        <p:cTn id="4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p:cTn id="47" dur="500" fill="hold"/>
                                        <p:tgtEl>
                                          <p:spTgt spid="46"/>
                                        </p:tgtEl>
                                        <p:attrNameLst>
                                          <p:attrName>ppt_x</p:attrName>
                                        </p:attrNameLst>
                                      </p:cBhvr>
                                      <p:tavLst>
                                        <p:tav tm="0">
                                          <p:val>
                                            <p:strVal val="1+#ppt_w/2"/>
                                          </p:val>
                                        </p:tav>
                                        <p:tav tm="100000">
                                          <p:val>
                                            <p:strVal val="#ppt_x"/>
                                          </p:val>
                                        </p:tav>
                                      </p:tavLst>
                                    </p:anim>
                                    <p:anim calcmode="lin" valueType="num">
                                      <p:cBhvr>
                                        <p:cTn id="4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ppt_x</p:attrName>
                                        </p:attrNameLst>
                                      </p:cBhvr>
                                      <p:tavLst>
                                        <p:tav tm="0">
                                          <p:val>
                                            <p:strVal val="1+#ppt_w/2"/>
                                          </p:val>
                                        </p:tav>
                                        <p:tav tm="100000">
                                          <p:val>
                                            <p:strVal val="#ppt_x"/>
                                          </p:val>
                                        </p:tav>
                                      </p:tavLst>
                                    </p:anim>
                                    <p:anim calcmode="lin" valueType="num">
                                      <p:cBhvr>
                                        <p:cTn id="54"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p:cTn id="59" dur="500" fill="hold"/>
                                        <p:tgtEl>
                                          <p:spTgt spid="52"/>
                                        </p:tgtEl>
                                        <p:attrNameLst>
                                          <p:attrName>ppt_x</p:attrName>
                                        </p:attrNameLst>
                                      </p:cBhvr>
                                      <p:tavLst>
                                        <p:tav tm="0">
                                          <p:val>
                                            <p:strVal val="1+#ppt_w/2"/>
                                          </p:val>
                                        </p:tav>
                                        <p:tav tm="100000">
                                          <p:val>
                                            <p:strVal val="#ppt_x"/>
                                          </p:val>
                                        </p:tav>
                                      </p:tavLst>
                                    </p:anim>
                                    <p:anim calcmode="lin" valueType="num">
                                      <p:cBhvr>
                                        <p:cTn id="60"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p:bldP spid="60" grpId="0"/>
      <p:bldP spid="61" grpId="0"/>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 name="矩形 4"/>
          <p:cNvSpPr/>
          <p:nvPr/>
        </p:nvSpPr>
        <p:spPr>
          <a:xfrm>
            <a:off x="0" y="0"/>
            <a:ext cx="9156700" cy="2600325"/>
          </a:xfrm>
          <a:prstGeom prst="rect">
            <a:avLst/>
          </a:prstGeom>
          <a:solidFill>
            <a:srgbClr val="9BD9FF"/>
          </a:solidFill>
          <a:ln>
            <a:noFill/>
          </a:ln>
        </p:spPr>
        <p:style>
          <a:lnRef idx="2">
            <a:schemeClr val="accent1">
              <a:shade val="50000"/>
            </a:schemeClr>
          </a:lnRef>
          <a:fillRef idx="1">
            <a:schemeClr val="accent1"/>
          </a:fillRef>
          <a:effectRef idx="0">
            <a:schemeClr val="accent1"/>
          </a:effectRef>
          <a:fontRef idx="minor">
            <a:schemeClr val="lt1"/>
          </a:fontRef>
        </p:style>
        <p:txBody>
          <a:bodyPr lIns="116198" tIns="58099" rIns="116198" bIns="58099" anchor="ctr"/>
          <a:lstStyle/>
          <a:p>
            <a:pPr algn="ctr" defTabSz="1162050" eaLnBrk="1" fontAlgn="auto" hangingPunct="1">
              <a:spcBef>
                <a:spcPts val="0"/>
              </a:spcBef>
              <a:spcAft>
                <a:spcPts val="0"/>
              </a:spcAft>
              <a:defRPr/>
            </a:pPr>
            <a:endParaRPr lang="zh-CN" altLang="en-US" sz="1300" b="0" strike="noStrike" noProof="1">
              <a:solidFill>
                <a:prstClr val="white"/>
              </a:solidFill>
            </a:endParaRPr>
          </a:p>
        </p:txBody>
      </p:sp>
      <p:sp>
        <p:nvSpPr>
          <p:cNvPr id="2" name="文本框 1"/>
          <p:cNvSpPr txBox="1"/>
          <p:nvPr/>
        </p:nvSpPr>
        <p:spPr>
          <a:xfrm>
            <a:off x="3060065" y="2211705"/>
            <a:ext cx="2626360" cy="768350"/>
          </a:xfrm>
          <a:prstGeom prst="rect">
            <a:avLst/>
          </a:prstGeom>
          <a:noFill/>
        </p:spPr>
        <p:txBody>
          <a:bodyPr wrap="square" rtlCol="0">
            <a:spAutoFit/>
          </a:bodyPr>
          <a:p>
            <a:pPr algn="ctr"/>
            <a:r>
              <a:rPr lang="zh-CN" altLang="en-US" sz="4400"/>
              <a:t>谢谢</a:t>
            </a:r>
            <a:endParaRPr lang="zh-CN" altLang="en-US" sz="4400"/>
          </a:p>
        </p:txBody>
      </p:sp>
    </p:spTree>
  </p:cSld>
  <p:clrMapOvr>
    <a:masterClrMapping/>
  </p:clrMapOvr>
</p:sld>
</file>

<file path=ppt/theme/theme1.xml><?xml version="1.0" encoding="utf-8"?>
<a:theme xmlns:a="http://schemas.openxmlformats.org/drawingml/2006/main" name="Office 主题​​">
  <a:themeElements>
    <a:clrScheme name="自定义 3372">
      <a:dk1>
        <a:srgbClr val="1AC4E0"/>
      </a:dk1>
      <a:lt1>
        <a:srgbClr val="17A6BE"/>
      </a:lt1>
      <a:dk2>
        <a:srgbClr val="1AC4E0"/>
      </a:dk2>
      <a:lt2>
        <a:srgbClr val="17A6BE"/>
      </a:lt2>
      <a:accent1>
        <a:srgbClr val="080808"/>
      </a:accent1>
      <a:accent2>
        <a:srgbClr val="FFFFFF"/>
      </a:accent2>
      <a:accent3>
        <a:srgbClr val="080808"/>
      </a:accent3>
      <a:accent4>
        <a:srgbClr val="1AC4E0"/>
      </a:accent4>
      <a:accent5>
        <a:srgbClr val="17A6BE"/>
      </a:accent5>
      <a:accent6>
        <a:srgbClr val="1AC4E0"/>
      </a:accent6>
      <a:hlink>
        <a:srgbClr val="18ADC6"/>
      </a:hlink>
      <a:folHlink>
        <a:srgbClr val="08080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876</Words>
  <Application>WPS 演示</Application>
  <PresentationFormat>全屏显示(16:9)</PresentationFormat>
  <Paragraphs>117</Paragraphs>
  <Slides>8</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vt:i4>
      </vt:variant>
    </vt:vector>
  </HeadingPairs>
  <TitlesOfParts>
    <vt:vector size="24" baseType="lpstr">
      <vt:lpstr>Arial</vt:lpstr>
      <vt:lpstr>宋体</vt:lpstr>
      <vt:lpstr>Wingdings</vt:lpstr>
      <vt:lpstr>Calibri</vt:lpstr>
      <vt:lpstr>Lucida Sans Unicode</vt:lpstr>
      <vt:lpstr>Gulim</vt:lpstr>
      <vt:lpstr>Malgun Gothic</vt:lpstr>
      <vt:lpstr>微软雅黑</vt:lpstr>
      <vt:lpstr>Source Han Sans ExtraLight</vt:lpstr>
      <vt:lpstr>Impact</vt:lpstr>
      <vt:lpstr>方正兰亭黑_GBK</vt:lpstr>
      <vt:lpstr>黑体</vt:lpstr>
      <vt:lpstr>Adobe 黑体 Std R</vt:lpstr>
      <vt:lpstr>Calibri Light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ddd</dc:creator>
  <cp:lastModifiedBy>M</cp:lastModifiedBy>
  <cp:revision>1962</cp:revision>
  <dcterms:created xsi:type="dcterms:W3CDTF">2014-06-06T07:22:00Z</dcterms:created>
  <dcterms:modified xsi:type="dcterms:W3CDTF">2021-05-06T05:11:24Z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78C29FF7C7D5454083DBD11EEB6B92D6</vt:lpwstr>
  </property>
  <property fmtid="{D5CDD505-2E9C-101B-9397-08002B2CF9AE}" pid="3" name="KSOProductBuildVer">
    <vt:lpwstr>2052-11.1.0.10463</vt:lpwstr>
  </property>
</Properties>
</file>